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2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3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36" r:id="rId1"/>
    <p:sldMasterId id="2147483837" r:id="rId2"/>
    <p:sldMasterId id="2147483838" r:id="rId3"/>
    <p:sldMasterId id="2147483839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8" r:id="rId15"/>
    <p:sldId id="266" r:id="rId16"/>
    <p:sldId id="267" r:id="rId17"/>
  </p:sldIdLst>
  <p:sldSz cx="12192000" cy="6858000"/>
  <p:notesSz cx="6858000" cy="9144000"/>
  <p:embeddedFontLst>
    <p:embeddedFont>
      <p:font typeface="Roboto Thin" panose="020B0604020202020204" charset="0"/>
      <p:regular r:id="rId19"/>
      <p:bold r:id="rId20"/>
      <p:italic r:id="rId21"/>
      <p:boldItalic r:id="rId22"/>
    </p:embeddedFont>
    <p:embeddedFont>
      <p:font typeface="Roboto Medium" panose="020B060402020202020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Source Sans Pro" panose="020B0604020202020204" charset="0"/>
      <p:regular r:id="rId31"/>
      <p:bold r:id="rId32"/>
      <p:italic r:id="rId33"/>
      <p:boldItalic r:id="rId34"/>
    </p:embeddedFont>
    <p:embeddedFont>
      <p:font typeface="Roboto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5838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9" name="Google Shape;114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2" name="Google Shape;1162;p4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6" name="Google Shape;12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78_Title Slide" type="obj">
  <p:cSld name="OBJECT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3" y="0"/>
            <a:ext cx="12191999" cy="6305549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5973765" y="1265333"/>
            <a:ext cx="5674360" cy="2111587"/>
          </a:xfrm>
          <a:custGeom>
            <a:avLst/>
            <a:gdLst/>
            <a:ahLst/>
            <a:cxnLst/>
            <a:rect l="l" t="t" r="r" b="b"/>
            <a:pathLst>
              <a:path w="4255770" h="1583689" extrusionOk="0">
                <a:moveTo>
                  <a:pt x="0" y="0"/>
                </a:moveTo>
                <a:lnTo>
                  <a:pt x="4255499" y="0"/>
                </a:lnTo>
                <a:lnTo>
                  <a:pt x="4255499" y="1583099"/>
                </a:lnTo>
                <a:lnTo>
                  <a:pt x="0" y="1583099"/>
                </a:lnTo>
                <a:lnTo>
                  <a:pt x="0" y="0"/>
                </a:lnTo>
                <a:close/>
              </a:path>
            </a:pathLst>
          </a:custGeom>
          <a:solidFill>
            <a:srgbClr val="37A8D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723443" y="1346445"/>
            <a:ext cx="1074511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828800" y="3840483"/>
            <a:ext cx="8534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145280" y="6377942"/>
            <a:ext cx="3901440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09600" y="6377942"/>
            <a:ext cx="2804160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778240" y="6377942"/>
            <a:ext cx="2804160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8_Title Slide">
  <p:cSld name="68_Title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1"/>
          <p:cNvSpPr txBox="1"/>
          <p:nvPr/>
        </p:nvSpPr>
        <p:spPr>
          <a:xfrm>
            <a:off x="4343565" y="356007"/>
            <a:ext cx="3504875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 b="0" i="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1246053" y="815519"/>
            <a:ext cx="9699903" cy="52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246052" y="1277854"/>
            <a:ext cx="9699901" cy="31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>
            <a:spLocks noGrp="1"/>
          </p:cNvSpPr>
          <p:nvPr>
            <p:ph type="pic" idx="2"/>
          </p:nvPr>
        </p:nvSpPr>
        <p:spPr>
          <a:xfrm>
            <a:off x="4846975" y="2180244"/>
            <a:ext cx="2498048" cy="2498048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_Title Slide">
  <p:cSld name="46_Title Slide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0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102"/>
          <p:cNvSpPr txBox="1"/>
          <p:nvPr/>
        </p:nvSpPr>
        <p:spPr>
          <a:xfrm>
            <a:off x="510176" y="4221424"/>
            <a:ext cx="2607101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95" name="Google Shape;595;p102"/>
          <p:cNvSpPr txBox="1">
            <a:spLocks noGrp="1"/>
          </p:cNvSpPr>
          <p:nvPr>
            <p:ph type="title"/>
          </p:nvPr>
        </p:nvSpPr>
        <p:spPr>
          <a:xfrm>
            <a:off x="1261947" y="4791309"/>
            <a:ext cx="32877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96" name="Google Shape;596;p1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25415" y="1079580"/>
            <a:ext cx="8240252" cy="4838189"/>
          </a:xfrm>
          <a:prstGeom prst="rect">
            <a:avLst/>
          </a:prstGeom>
          <a:noFill/>
          <a:ln>
            <a:noFill/>
          </a:ln>
          <a:effectLst>
            <a:outerShdw blurRad="520700" dist="38100" dir="5400000" algn="t" rotWithShape="0">
              <a:srgbClr val="000000">
                <a:alpha val="40000"/>
              </a:srgbClr>
            </a:outerShdw>
          </a:effectLst>
        </p:spPr>
      </p:pic>
      <p:sp>
        <p:nvSpPr>
          <p:cNvPr id="597" name="Google Shape;597;p102"/>
          <p:cNvSpPr>
            <a:spLocks noGrp="1"/>
          </p:cNvSpPr>
          <p:nvPr>
            <p:ph type="pic" idx="2"/>
          </p:nvPr>
        </p:nvSpPr>
        <p:spPr>
          <a:xfrm>
            <a:off x="5239993" y="1416204"/>
            <a:ext cx="6209059" cy="388144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8" name="Google Shape;598;p102"/>
          <p:cNvSpPr/>
          <p:nvPr/>
        </p:nvSpPr>
        <p:spPr>
          <a:xfrm>
            <a:off x="8014320" y="5488073"/>
            <a:ext cx="660400" cy="133927"/>
          </a:xfrm>
          <a:prstGeom prst="rect">
            <a:avLst/>
          </a:prstGeom>
          <a:solidFill>
            <a:srgbClr val="1F1C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1_Title Slide">
  <p:cSld name="41_Title Slide"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0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103"/>
          <p:cNvSpPr txBox="1"/>
          <p:nvPr/>
        </p:nvSpPr>
        <p:spPr>
          <a:xfrm>
            <a:off x="510176" y="4221424"/>
            <a:ext cx="2607101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02" name="Google Shape;602;p103"/>
          <p:cNvSpPr txBox="1">
            <a:spLocks noGrp="1"/>
          </p:cNvSpPr>
          <p:nvPr>
            <p:ph type="title"/>
          </p:nvPr>
        </p:nvSpPr>
        <p:spPr>
          <a:xfrm>
            <a:off x="1261947" y="4791309"/>
            <a:ext cx="32877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03" name="Google Shape;603;p1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3165" y="678909"/>
            <a:ext cx="2879571" cy="5625343"/>
          </a:xfrm>
          <a:prstGeom prst="rect">
            <a:avLst/>
          </a:prstGeom>
          <a:noFill/>
          <a:ln>
            <a:noFill/>
          </a:ln>
          <a:effectLst>
            <a:outerShdw blurRad="635000" dist="279400" dir="5400000" sx="103000" sy="103000" algn="t" rotWithShape="0">
              <a:srgbClr val="000000">
                <a:alpha val="29803"/>
              </a:srgbClr>
            </a:outerShdw>
          </a:effectLst>
        </p:spPr>
      </p:pic>
      <p:sp>
        <p:nvSpPr>
          <p:cNvPr id="604" name="Google Shape;604;p103"/>
          <p:cNvSpPr>
            <a:spLocks noGrp="1"/>
          </p:cNvSpPr>
          <p:nvPr>
            <p:ph type="pic" idx="2"/>
          </p:nvPr>
        </p:nvSpPr>
        <p:spPr>
          <a:xfrm>
            <a:off x="4728647" y="1545087"/>
            <a:ext cx="2181112" cy="389386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2_Title Slide">
  <p:cSld name="42_Title Slide"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10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104"/>
          <p:cNvSpPr txBox="1"/>
          <p:nvPr/>
        </p:nvSpPr>
        <p:spPr>
          <a:xfrm>
            <a:off x="510176" y="4221424"/>
            <a:ext cx="2607101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08" name="Google Shape;608;p104"/>
          <p:cNvSpPr txBox="1">
            <a:spLocks noGrp="1"/>
          </p:cNvSpPr>
          <p:nvPr>
            <p:ph type="title"/>
          </p:nvPr>
        </p:nvSpPr>
        <p:spPr>
          <a:xfrm>
            <a:off x="1261947" y="4791309"/>
            <a:ext cx="32877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09" name="Google Shape;609;p1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85841" y="842125"/>
            <a:ext cx="2546503" cy="5191623"/>
          </a:xfrm>
          <a:prstGeom prst="rect">
            <a:avLst/>
          </a:prstGeom>
          <a:noFill/>
          <a:ln>
            <a:noFill/>
          </a:ln>
          <a:effectLst>
            <a:outerShdw blurRad="482600" dist="152400" dir="5400000" sx="102000" sy="102000" algn="t" rotWithShape="0">
              <a:srgbClr val="000000">
                <a:alpha val="20000"/>
              </a:srgbClr>
            </a:outerShdw>
          </a:effectLst>
        </p:spPr>
      </p:pic>
      <p:sp>
        <p:nvSpPr>
          <p:cNvPr id="610" name="Google Shape;610;p104"/>
          <p:cNvSpPr>
            <a:spLocks noGrp="1"/>
          </p:cNvSpPr>
          <p:nvPr>
            <p:ph type="pic" idx="2"/>
          </p:nvPr>
        </p:nvSpPr>
        <p:spPr>
          <a:xfrm>
            <a:off x="5063004" y="1503025"/>
            <a:ext cx="2194147" cy="389508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3_Title Slide">
  <p:cSld name="43_Title Slide"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0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3" name="Google Shape;613;p1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42393" y="842125"/>
            <a:ext cx="2546503" cy="5191623"/>
          </a:xfrm>
          <a:prstGeom prst="rect">
            <a:avLst/>
          </a:prstGeom>
          <a:noFill/>
          <a:ln>
            <a:noFill/>
          </a:ln>
          <a:effectLst>
            <a:outerShdw blurRad="482600" dist="152400" dir="5400000" sx="102000" sy="102000" algn="t" rotWithShape="0">
              <a:srgbClr val="000000">
                <a:alpha val="20000"/>
              </a:srgbClr>
            </a:outerShdw>
          </a:effectLst>
        </p:spPr>
      </p:pic>
      <p:sp>
        <p:nvSpPr>
          <p:cNvPr id="614" name="Google Shape;614;p105"/>
          <p:cNvSpPr>
            <a:spLocks noGrp="1"/>
          </p:cNvSpPr>
          <p:nvPr>
            <p:ph type="pic" idx="2"/>
          </p:nvPr>
        </p:nvSpPr>
        <p:spPr>
          <a:xfrm>
            <a:off x="2419557" y="1503025"/>
            <a:ext cx="2194147" cy="389508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4_Title Slide">
  <p:cSld name="44_Title Slide"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0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7" name="Google Shape;617;p1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287" y="-1706864"/>
            <a:ext cx="6461255" cy="11044879"/>
          </a:xfrm>
          <a:prstGeom prst="rect">
            <a:avLst/>
          </a:prstGeom>
          <a:noFill/>
          <a:ln>
            <a:noFill/>
          </a:ln>
          <a:effectLst>
            <a:outerShdw blurRad="1092200" dist="342900" dir="5400000" algn="t" rotWithShape="0">
              <a:srgbClr val="000000">
                <a:alpha val="27843"/>
              </a:srgbClr>
            </a:outerShdw>
          </a:effectLst>
        </p:spPr>
      </p:pic>
      <p:pic>
        <p:nvPicPr>
          <p:cNvPr id="618" name="Google Shape;618;p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6927" y="1018479"/>
            <a:ext cx="2350604" cy="4792240"/>
          </a:xfrm>
          <a:prstGeom prst="rect">
            <a:avLst/>
          </a:prstGeom>
          <a:noFill/>
          <a:ln>
            <a:noFill/>
          </a:ln>
          <a:effectLst>
            <a:outerShdw blurRad="482600" dist="152400" dir="5400000" sx="102000" sy="102000" algn="t" rotWithShape="0">
              <a:srgbClr val="000000">
                <a:alpha val="20000"/>
              </a:srgbClr>
            </a:outerShdw>
          </a:effectLst>
        </p:spPr>
      </p:pic>
      <p:sp>
        <p:nvSpPr>
          <p:cNvPr id="619" name="Google Shape;619;p106"/>
          <p:cNvSpPr>
            <a:spLocks noGrp="1"/>
          </p:cNvSpPr>
          <p:nvPr>
            <p:ph type="pic" idx="2"/>
          </p:nvPr>
        </p:nvSpPr>
        <p:spPr>
          <a:xfrm>
            <a:off x="2746660" y="1635513"/>
            <a:ext cx="2018629" cy="358417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7_Title Slide">
  <p:cSld name="47_Title Slide"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10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2" name="Google Shape;622;p1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1247" y="275528"/>
            <a:ext cx="2350604" cy="4792240"/>
          </a:xfrm>
          <a:prstGeom prst="rect">
            <a:avLst/>
          </a:prstGeom>
          <a:noFill/>
          <a:ln>
            <a:noFill/>
          </a:ln>
          <a:effectLst>
            <a:outerShdw blurRad="482600" dist="152400" dir="5400000" sx="102000" sy="102000" algn="t" rotWithShape="0">
              <a:srgbClr val="000000">
                <a:alpha val="20000"/>
              </a:srgbClr>
            </a:outerShdw>
          </a:effectLst>
        </p:spPr>
      </p:pic>
      <p:sp>
        <p:nvSpPr>
          <p:cNvPr id="623" name="Google Shape;623;p107"/>
          <p:cNvSpPr>
            <a:spLocks noGrp="1"/>
          </p:cNvSpPr>
          <p:nvPr>
            <p:ph type="pic" idx="2"/>
          </p:nvPr>
        </p:nvSpPr>
        <p:spPr>
          <a:xfrm>
            <a:off x="920976" y="892561"/>
            <a:ext cx="2018629" cy="358417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24" name="Google Shape;624;p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6279" y="1855685"/>
            <a:ext cx="2730100" cy="5362697"/>
          </a:xfrm>
          <a:prstGeom prst="rect">
            <a:avLst/>
          </a:prstGeom>
          <a:noFill/>
          <a:ln>
            <a:noFill/>
          </a:ln>
          <a:effectLst>
            <a:outerShdw blurRad="254000" dist="88900" dir="5400000" algn="t" rotWithShape="0">
              <a:srgbClr val="000000">
                <a:alpha val="20000"/>
              </a:srgbClr>
            </a:outerShdw>
          </a:effectLst>
        </p:spPr>
      </p:pic>
      <p:sp>
        <p:nvSpPr>
          <p:cNvPr id="625" name="Google Shape;625;p107"/>
          <p:cNvSpPr>
            <a:spLocks noGrp="1"/>
          </p:cNvSpPr>
          <p:nvPr>
            <p:ph type="pic" idx="3"/>
          </p:nvPr>
        </p:nvSpPr>
        <p:spPr>
          <a:xfrm>
            <a:off x="3422276" y="2455304"/>
            <a:ext cx="2362737" cy="416114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Title Slide">
  <p:cSld name="29_Title Slide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0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108"/>
          <p:cNvSpPr txBox="1"/>
          <p:nvPr/>
        </p:nvSpPr>
        <p:spPr>
          <a:xfrm>
            <a:off x="510176" y="4221424"/>
            <a:ext cx="2607101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29" name="Google Shape;629;p108"/>
          <p:cNvSpPr txBox="1">
            <a:spLocks noGrp="1"/>
          </p:cNvSpPr>
          <p:nvPr>
            <p:ph type="title"/>
          </p:nvPr>
        </p:nvSpPr>
        <p:spPr>
          <a:xfrm>
            <a:off x="1261947" y="4791309"/>
            <a:ext cx="32877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0" name="Google Shape;630;p108"/>
          <p:cNvSpPr>
            <a:spLocks noGrp="1"/>
          </p:cNvSpPr>
          <p:nvPr>
            <p:ph type="pic" idx="2"/>
          </p:nvPr>
        </p:nvSpPr>
        <p:spPr>
          <a:xfrm>
            <a:off x="4655497" y="1517904"/>
            <a:ext cx="3822192" cy="3822192"/>
          </a:xfrm>
          <a:prstGeom prst="donut">
            <a:avLst>
              <a:gd name="adj" fmla="val 25000"/>
            </a:avLst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Title Slide">
  <p:cSld name="26_Title Slide"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0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109"/>
          <p:cNvSpPr>
            <a:spLocks noGrp="1"/>
          </p:cNvSpPr>
          <p:nvPr>
            <p:ph type="pic" idx="2"/>
          </p:nvPr>
        </p:nvSpPr>
        <p:spPr>
          <a:xfrm>
            <a:off x="979430" y="0"/>
            <a:ext cx="6694415" cy="6858000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419100" dist="342900" dir="5400000" sx="89000" sy="89000" algn="t" rotWithShape="0">
              <a:srgbClr val="000000">
                <a:alpha val="1568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8_Title Slide">
  <p:cSld name="38_Title Slide"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110"/>
          <p:cNvSpPr>
            <a:spLocks noGrp="1"/>
          </p:cNvSpPr>
          <p:nvPr>
            <p:ph type="pic" idx="2"/>
          </p:nvPr>
        </p:nvSpPr>
        <p:spPr>
          <a:xfrm>
            <a:off x="5951913" y="1034036"/>
            <a:ext cx="4344379" cy="478690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9_Title Slide">
  <p:cSld name="39_Title Slide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111"/>
          <p:cNvSpPr>
            <a:spLocks noGrp="1"/>
          </p:cNvSpPr>
          <p:nvPr>
            <p:ph type="pic" idx="2"/>
          </p:nvPr>
        </p:nvSpPr>
        <p:spPr>
          <a:xfrm>
            <a:off x="6151951" y="3418815"/>
            <a:ext cx="5036440" cy="257311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0" name="Google Shape;640;p111"/>
          <p:cNvSpPr>
            <a:spLocks noGrp="1"/>
          </p:cNvSpPr>
          <p:nvPr>
            <p:ph type="pic" idx="3"/>
          </p:nvPr>
        </p:nvSpPr>
        <p:spPr>
          <a:xfrm>
            <a:off x="1115509" y="819656"/>
            <a:ext cx="5036440" cy="259915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6_Title Slide">
  <p:cSld name="66_Title Slid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2"/>
          <p:cNvSpPr txBox="1"/>
          <p:nvPr/>
        </p:nvSpPr>
        <p:spPr>
          <a:xfrm>
            <a:off x="4343565" y="356007"/>
            <a:ext cx="3504875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 b="0" i="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1246053" y="815519"/>
            <a:ext cx="9699903" cy="52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>
            <a:off x="1246052" y="1277854"/>
            <a:ext cx="9699901" cy="31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>
            <a:spLocks noGrp="1"/>
          </p:cNvSpPr>
          <p:nvPr>
            <p:ph type="pic" idx="2"/>
          </p:nvPr>
        </p:nvSpPr>
        <p:spPr>
          <a:xfrm>
            <a:off x="2345817" y="2274849"/>
            <a:ext cx="1794483" cy="1794483"/>
          </a:xfrm>
          <a:prstGeom prst="ellipse">
            <a:avLst/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2"/>
          <p:cNvSpPr>
            <a:spLocks noGrp="1"/>
          </p:cNvSpPr>
          <p:nvPr>
            <p:ph type="pic" idx="3"/>
          </p:nvPr>
        </p:nvSpPr>
        <p:spPr>
          <a:xfrm>
            <a:off x="5173733" y="2274849"/>
            <a:ext cx="1794483" cy="1794483"/>
          </a:xfrm>
          <a:prstGeom prst="ellipse">
            <a:avLst/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2"/>
          <p:cNvSpPr>
            <a:spLocks noGrp="1"/>
          </p:cNvSpPr>
          <p:nvPr>
            <p:ph type="pic" idx="4"/>
          </p:nvPr>
        </p:nvSpPr>
        <p:spPr>
          <a:xfrm>
            <a:off x="8001645" y="2274849"/>
            <a:ext cx="1794483" cy="1794483"/>
          </a:xfrm>
          <a:prstGeom prst="ellipse">
            <a:avLst/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1_Title Slide">
  <p:cSld name="71_Title Slide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1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112"/>
          <p:cNvSpPr>
            <a:spLocks noGrp="1"/>
          </p:cNvSpPr>
          <p:nvPr>
            <p:ph type="pic" idx="2"/>
          </p:nvPr>
        </p:nvSpPr>
        <p:spPr>
          <a:xfrm>
            <a:off x="4184904" y="1517904"/>
            <a:ext cx="3822192" cy="3822192"/>
          </a:xfrm>
          <a:prstGeom prst="donut">
            <a:avLst>
              <a:gd name="adj" fmla="val 25000"/>
            </a:avLst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7_Title Slide">
  <p:cSld name="67_Title Slide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113"/>
          <p:cNvSpPr>
            <a:spLocks noGrp="1"/>
          </p:cNvSpPr>
          <p:nvPr>
            <p:ph type="pic" idx="2"/>
          </p:nvPr>
        </p:nvSpPr>
        <p:spPr>
          <a:xfrm>
            <a:off x="669885" y="581723"/>
            <a:ext cx="1828800" cy="1828800"/>
          </a:xfrm>
          <a:prstGeom prst="roundRect">
            <a:avLst>
              <a:gd name="adj" fmla="val 2576"/>
            </a:avLst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7" name="Google Shape;647;p113"/>
          <p:cNvSpPr>
            <a:spLocks noGrp="1"/>
          </p:cNvSpPr>
          <p:nvPr>
            <p:ph type="pic" idx="3"/>
          </p:nvPr>
        </p:nvSpPr>
        <p:spPr>
          <a:xfrm>
            <a:off x="2583211" y="581723"/>
            <a:ext cx="1828800" cy="1828800"/>
          </a:xfrm>
          <a:prstGeom prst="roundRect">
            <a:avLst>
              <a:gd name="adj" fmla="val 2576"/>
            </a:avLst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8" name="Google Shape;648;p113"/>
          <p:cNvSpPr>
            <a:spLocks noGrp="1"/>
          </p:cNvSpPr>
          <p:nvPr>
            <p:ph type="pic" idx="4"/>
          </p:nvPr>
        </p:nvSpPr>
        <p:spPr>
          <a:xfrm>
            <a:off x="669885" y="2506573"/>
            <a:ext cx="5655451" cy="3753651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9" name="Google Shape;649;p113"/>
          <p:cNvSpPr>
            <a:spLocks noGrp="1"/>
          </p:cNvSpPr>
          <p:nvPr>
            <p:ph type="pic" idx="5"/>
          </p:nvPr>
        </p:nvSpPr>
        <p:spPr>
          <a:xfrm>
            <a:off x="669885" y="4431423"/>
            <a:ext cx="1828800" cy="1828800"/>
          </a:xfrm>
          <a:prstGeom prst="roundRect">
            <a:avLst>
              <a:gd name="adj" fmla="val 2576"/>
            </a:avLst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0" name="Google Shape;650;p113"/>
          <p:cNvSpPr>
            <a:spLocks noGrp="1"/>
          </p:cNvSpPr>
          <p:nvPr>
            <p:ph type="pic" idx="6"/>
          </p:nvPr>
        </p:nvSpPr>
        <p:spPr>
          <a:xfrm>
            <a:off x="2583211" y="4431423"/>
            <a:ext cx="1828800" cy="1828800"/>
          </a:xfrm>
          <a:prstGeom prst="roundRect">
            <a:avLst>
              <a:gd name="adj" fmla="val 2576"/>
            </a:avLst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9_Title Slide">
  <p:cSld name="49_Title Slide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1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3" name="Google Shape;653;p1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3495" y="487051"/>
            <a:ext cx="4082143" cy="5667768"/>
          </a:xfrm>
          <a:prstGeom prst="rect">
            <a:avLst/>
          </a:prstGeom>
          <a:noFill/>
          <a:ln>
            <a:noFill/>
          </a:ln>
          <a:effectLst>
            <a:outerShdw blurRad="127000" dist="38100" dir="5400000" algn="t" rotWithShape="0">
              <a:srgbClr val="000000">
                <a:alpha val="8627"/>
              </a:srgbClr>
            </a:outerShdw>
          </a:effectLst>
        </p:spPr>
      </p:pic>
      <p:pic>
        <p:nvPicPr>
          <p:cNvPr id="654" name="Google Shape;654;p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6341" y="2103121"/>
            <a:ext cx="2019987" cy="4118200"/>
          </a:xfrm>
          <a:prstGeom prst="rect">
            <a:avLst/>
          </a:prstGeom>
          <a:noFill/>
          <a:ln>
            <a:noFill/>
          </a:ln>
          <a:effectLst>
            <a:outerShdw blurRad="482600" dist="152400" dir="5400000" sx="102000" sy="102000" algn="t" rotWithShape="0">
              <a:srgbClr val="000000">
                <a:alpha val="20000"/>
              </a:srgbClr>
            </a:outerShdw>
          </a:effectLst>
        </p:spPr>
      </p:pic>
      <p:sp>
        <p:nvSpPr>
          <p:cNvPr id="655" name="Google Shape;655;p114"/>
          <p:cNvSpPr>
            <a:spLocks noGrp="1"/>
          </p:cNvSpPr>
          <p:nvPr>
            <p:ph type="pic" idx="2"/>
          </p:nvPr>
        </p:nvSpPr>
        <p:spPr>
          <a:xfrm>
            <a:off x="5880255" y="2628953"/>
            <a:ext cx="1740484" cy="309020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6" name="Google Shape;656;p114"/>
          <p:cNvSpPr>
            <a:spLocks noGrp="1"/>
          </p:cNvSpPr>
          <p:nvPr>
            <p:ph type="pic" idx="3"/>
          </p:nvPr>
        </p:nvSpPr>
        <p:spPr>
          <a:xfrm>
            <a:off x="7814519" y="1165913"/>
            <a:ext cx="3233047" cy="430898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Title Slide">
  <p:cSld name="30_Title Slide"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115"/>
          <p:cNvSpPr>
            <a:spLocks noGrp="1"/>
          </p:cNvSpPr>
          <p:nvPr>
            <p:ph type="pic" idx="2"/>
          </p:nvPr>
        </p:nvSpPr>
        <p:spPr>
          <a:xfrm>
            <a:off x="1249494" y="726699"/>
            <a:ext cx="4271367" cy="5566172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Title Slide">
  <p:cSld name="31_Title Slide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1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116"/>
          <p:cNvSpPr>
            <a:spLocks noGrp="1"/>
          </p:cNvSpPr>
          <p:nvPr>
            <p:ph type="pic" idx="2"/>
          </p:nvPr>
        </p:nvSpPr>
        <p:spPr>
          <a:xfrm>
            <a:off x="384205" y="801112"/>
            <a:ext cx="6444259" cy="5417344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Title Slide">
  <p:cSld name="32_Title Slide"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117"/>
          <p:cNvSpPr>
            <a:spLocks noGrp="1"/>
          </p:cNvSpPr>
          <p:nvPr>
            <p:ph type="pic" idx="2"/>
          </p:nvPr>
        </p:nvSpPr>
        <p:spPr>
          <a:xfrm>
            <a:off x="1268098" y="726699"/>
            <a:ext cx="4740175" cy="5566172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Title Slide">
  <p:cSld name="33_Title Slide"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118"/>
          <p:cNvSpPr>
            <a:spLocks noGrp="1"/>
          </p:cNvSpPr>
          <p:nvPr>
            <p:ph type="pic" idx="2"/>
          </p:nvPr>
        </p:nvSpPr>
        <p:spPr>
          <a:xfrm>
            <a:off x="1145315" y="801112"/>
            <a:ext cx="4528095" cy="5417344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_Title Slide">
  <p:cSld name="52_Title Slide"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119"/>
          <p:cNvSpPr>
            <a:spLocks noGrp="1"/>
          </p:cNvSpPr>
          <p:nvPr>
            <p:ph type="pic" idx="2"/>
          </p:nvPr>
        </p:nvSpPr>
        <p:spPr>
          <a:xfrm>
            <a:off x="5577846" y="243841"/>
            <a:ext cx="6614159" cy="6614160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5_Title Slide">
  <p:cSld name="55_Title Slide"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1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120"/>
          <p:cNvSpPr>
            <a:spLocks noGrp="1"/>
          </p:cNvSpPr>
          <p:nvPr>
            <p:ph type="pic" idx="2"/>
          </p:nvPr>
        </p:nvSpPr>
        <p:spPr>
          <a:xfrm>
            <a:off x="0" y="243841"/>
            <a:ext cx="6614160" cy="6614160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3_Title Slide">
  <p:cSld name="53_Title Slide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1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121"/>
          <p:cNvSpPr>
            <a:spLocks noGrp="1"/>
          </p:cNvSpPr>
          <p:nvPr>
            <p:ph type="pic" idx="2"/>
          </p:nvPr>
        </p:nvSpPr>
        <p:spPr>
          <a:xfrm>
            <a:off x="0" y="5"/>
            <a:ext cx="6614160" cy="6614159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_Title Slide">
  <p:cSld name="46_Title Slid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510176" y="4221424"/>
            <a:ext cx="2607101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 b="0" i="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/>
          </p:nvPr>
        </p:nvSpPr>
        <p:spPr>
          <a:xfrm>
            <a:off x="1261947" y="4791309"/>
            <a:ext cx="32877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25415" y="1079580"/>
            <a:ext cx="8240252" cy="4838189"/>
          </a:xfrm>
          <a:prstGeom prst="rect">
            <a:avLst/>
          </a:prstGeom>
          <a:noFill/>
          <a:ln>
            <a:noFill/>
          </a:ln>
          <a:effectLst>
            <a:outerShdw blurRad="520700" dist="38100" dir="5400000" algn="t" rotWithShape="0">
              <a:srgbClr val="000000">
                <a:alpha val="40000"/>
              </a:srgbClr>
            </a:outerShdw>
          </a:effectLst>
        </p:spPr>
      </p:pic>
      <p:sp>
        <p:nvSpPr>
          <p:cNvPr id="79" name="Google Shape;79;p13"/>
          <p:cNvSpPr>
            <a:spLocks noGrp="1"/>
          </p:cNvSpPr>
          <p:nvPr>
            <p:ph type="pic" idx="2"/>
          </p:nvPr>
        </p:nvSpPr>
        <p:spPr>
          <a:xfrm>
            <a:off x="5239993" y="1416204"/>
            <a:ext cx="6209059" cy="388144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/>
          <p:nvPr/>
        </p:nvSpPr>
        <p:spPr>
          <a:xfrm>
            <a:off x="8014320" y="5488073"/>
            <a:ext cx="660400" cy="133927"/>
          </a:xfrm>
          <a:prstGeom prst="rect">
            <a:avLst/>
          </a:prstGeom>
          <a:solidFill>
            <a:srgbClr val="1F1C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4_Title Slide">
  <p:cSld name="54_Title Slide"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122"/>
          <p:cNvSpPr>
            <a:spLocks noGrp="1"/>
          </p:cNvSpPr>
          <p:nvPr>
            <p:ph type="pic" idx="2"/>
          </p:nvPr>
        </p:nvSpPr>
        <p:spPr>
          <a:xfrm>
            <a:off x="5577846" y="5"/>
            <a:ext cx="6614159" cy="6614159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Title Slide">
  <p:cSld name="28_Title Slide"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123"/>
          <p:cNvSpPr>
            <a:spLocks noGrp="1"/>
          </p:cNvSpPr>
          <p:nvPr>
            <p:ph type="pic" idx="2"/>
          </p:nvPr>
        </p:nvSpPr>
        <p:spPr>
          <a:xfrm>
            <a:off x="1328395" y="1104591"/>
            <a:ext cx="2589152" cy="3057756"/>
          </a:xfrm>
          <a:prstGeom prst="round2SameRect">
            <a:avLst>
              <a:gd name="adj1" fmla="val 1403"/>
              <a:gd name="adj2" fmla="val 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4" name="Google Shape;684;p123"/>
          <p:cNvSpPr>
            <a:spLocks noGrp="1"/>
          </p:cNvSpPr>
          <p:nvPr>
            <p:ph type="pic" idx="3"/>
          </p:nvPr>
        </p:nvSpPr>
        <p:spPr>
          <a:xfrm>
            <a:off x="4787843" y="1104591"/>
            <a:ext cx="2589152" cy="3057756"/>
          </a:xfrm>
          <a:prstGeom prst="round2SameRect">
            <a:avLst>
              <a:gd name="adj1" fmla="val 1403"/>
              <a:gd name="adj2" fmla="val 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5" name="Google Shape;685;p123"/>
          <p:cNvSpPr>
            <a:spLocks noGrp="1"/>
          </p:cNvSpPr>
          <p:nvPr>
            <p:ph type="pic" idx="4"/>
          </p:nvPr>
        </p:nvSpPr>
        <p:spPr>
          <a:xfrm>
            <a:off x="8247289" y="1104591"/>
            <a:ext cx="2589152" cy="3057756"/>
          </a:xfrm>
          <a:prstGeom prst="round2SameRect">
            <a:avLst>
              <a:gd name="adj1" fmla="val 1403"/>
              <a:gd name="adj2" fmla="val 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Title Slide">
  <p:cSld name="27_Title Slide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1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124"/>
          <p:cNvSpPr>
            <a:spLocks noGrp="1"/>
          </p:cNvSpPr>
          <p:nvPr>
            <p:ph type="pic" idx="2"/>
          </p:nvPr>
        </p:nvSpPr>
        <p:spPr>
          <a:xfrm>
            <a:off x="4579780" y="0"/>
            <a:ext cx="7013473" cy="6858000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241300" dist="38100" dir="5400000" algn="t" rotWithShape="0">
              <a:srgbClr val="000000">
                <a:alpha val="1686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Title Slide">
  <p:cSld name="25_Title Slide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1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222222">
                  <a:alpha val="0"/>
                </a:srgbClr>
              </a:gs>
              <a:gs pos="100000">
                <a:srgbClr val="222222">
                  <a:alpha val="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Title Slide">
  <p:cSld name="24_Title Slide"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126"/>
          <p:cNvSpPr txBox="1"/>
          <p:nvPr/>
        </p:nvSpPr>
        <p:spPr>
          <a:xfrm>
            <a:off x="510176" y="4221424"/>
            <a:ext cx="2607101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94" name="Google Shape;694;p126"/>
          <p:cNvSpPr txBox="1">
            <a:spLocks noGrp="1"/>
          </p:cNvSpPr>
          <p:nvPr>
            <p:ph type="title"/>
          </p:nvPr>
        </p:nvSpPr>
        <p:spPr>
          <a:xfrm>
            <a:off x="1261947" y="4791309"/>
            <a:ext cx="32877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5" name="Google Shape;695;p126"/>
          <p:cNvSpPr>
            <a:spLocks noGrp="1"/>
          </p:cNvSpPr>
          <p:nvPr>
            <p:ph type="pic" idx="2"/>
          </p:nvPr>
        </p:nvSpPr>
        <p:spPr>
          <a:xfrm>
            <a:off x="4466572" y="0"/>
            <a:ext cx="347368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Slide">
  <p:cSld name="23_Title Slide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1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127"/>
          <p:cNvSpPr txBox="1"/>
          <p:nvPr/>
        </p:nvSpPr>
        <p:spPr>
          <a:xfrm>
            <a:off x="510176" y="4221424"/>
            <a:ext cx="2607101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99" name="Google Shape;699;p127"/>
          <p:cNvSpPr txBox="1">
            <a:spLocks noGrp="1"/>
          </p:cNvSpPr>
          <p:nvPr>
            <p:ph type="title"/>
          </p:nvPr>
        </p:nvSpPr>
        <p:spPr>
          <a:xfrm>
            <a:off x="1261947" y="4791309"/>
            <a:ext cx="32877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0" name="Google Shape;700;p127"/>
          <p:cNvSpPr>
            <a:spLocks noGrp="1"/>
          </p:cNvSpPr>
          <p:nvPr>
            <p:ph type="pic" idx="2"/>
          </p:nvPr>
        </p:nvSpPr>
        <p:spPr>
          <a:xfrm>
            <a:off x="5387688" y="1366413"/>
            <a:ext cx="2589152" cy="3628211"/>
          </a:xfrm>
          <a:prstGeom prst="round2SameRect">
            <a:avLst>
              <a:gd name="adj1" fmla="val 1403"/>
              <a:gd name="adj2" fmla="val 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1" name="Google Shape;701;p127"/>
          <p:cNvSpPr>
            <a:spLocks noGrp="1"/>
          </p:cNvSpPr>
          <p:nvPr>
            <p:ph type="pic" idx="3"/>
          </p:nvPr>
        </p:nvSpPr>
        <p:spPr>
          <a:xfrm>
            <a:off x="8369093" y="1366413"/>
            <a:ext cx="2589152" cy="3628211"/>
          </a:xfrm>
          <a:prstGeom prst="round2SameRect">
            <a:avLst>
              <a:gd name="adj1" fmla="val 1403"/>
              <a:gd name="adj2" fmla="val 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Slide">
  <p:cSld name="20_Title Slide"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128"/>
          <p:cNvSpPr txBox="1"/>
          <p:nvPr/>
        </p:nvSpPr>
        <p:spPr>
          <a:xfrm>
            <a:off x="510176" y="4221424"/>
            <a:ext cx="2607101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705" name="Google Shape;705;p128"/>
          <p:cNvSpPr txBox="1">
            <a:spLocks noGrp="1"/>
          </p:cNvSpPr>
          <p:nvPr>
            <p:ph type="title"/>
          </p:nvPr>
        </p:nvSpPr>
        <p:spPr>
          <a:xfrm>
            <a:off x="1261947" y="4791309"/>
            <a:ext cx="32877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6" name="Google Shape;706;p128"/>
          <p:cNvSpPr>
            <a:spLocks noGrp="1"/>
          </p:cNvSpPr>
          <p:nvPr>
            <p:ph type="pic" idx="2"/>
          </p:nvPr>
        </p:nvSpPr>
        <p:spPr>
          <a:xfrm>
            <a:off x="6260689" y="1936789"/>
            <a:ext cx="641555" cy="641555"/>
          </a:xfrm>
          <a:prstGeom prst="ellipse">
            <a:avLst/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7" name="Google Shape;707;p128"/>
          <p:cNvSpPr>
            <a:spLocks noGrp="1"/>
          </p:cNvSpPr>
          <p:nvPr>
            <p:ph type="pic" idx="3"/>
          </p:nvPr>
        </p:nvSpPr>
        <p:spPr>
          <a:xfrm>
            <a:off x="9184661" y="1936789"/>
            <a:ext cx="641555" cy="641555"/>
          </a:xfrm>
          <a:prstGeom prst="ellipse">
            <a:avLst/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Slide">
  <p:cSld name="17_Title Slide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29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129"/>
          <p:cNvSpPr txBox="1"/>
          <p:nvPr/>
        </p:nvSpPr>
        <p:spPr>
          <a:xfrm>
            <a:off x="510176" y="4221424"/>
            <a:ext cx="2607101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711" name="Google Shape;711;p129"/>
          <p:cNvSpPr txBox="1">
            <a:spLocks noGrp="1"/>
          </p:cNvSpPr>
          <p:nvPr>
            <p:ph type="title"/>
          </p:nvPr>
        </p:nvSpPr>
        <p:spPr>
          <a:xfrm>
            <a:off x="1261947" y="4791309"/>
            <a:ext cx="32877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2" name="Google Shape;712;p129"/>
          <p:cNvSpPr>
            <a:spLocks noGrp="1"/>
          </p:cNvSpPr>
          <p:nvPr>
            <p:ph type="pic" idx="2"/>
          </p:nvPr>
        </p:nvSpPr>
        <p:spPr>
          <a:xfrm>
            <a:off x="4671757" y="0"/>
            <a:ext cx="7520247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5_Title Slide">
  <p:cSld name="65_Title Slide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30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130"/>
          <p:cNvSpPr txBox="1"/>
          <p:nvPr/>
        </p:nvSpPr>
        <p:spPr>
          <a:xfrm>
            <a:off x="510176" y="680203"/>
            <a:ext cx="2607101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716" name="Google Shape;716;p130"/>
          <p:cNvSpPr txBox="1">
            <a:spLocks noGrp="1"/>
          </p:cNvSpPr>
          <p:nvPr>
            <p:ph type="title"/>
          </p:nvPr>
        </p:nvSpPr>
        <p:spPr>
          <a:xfrm>
            <a:off x="1261950" y="1250085"/>
            <a:ext cx="340980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oboto Thin"/>
              <a:buNone/>
              <a:defRPr sz="60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7" name="Google Shape;717;p130"/>
          <p:cNvSpPr>
            <a:spLocks noGrp="1"/>
          </p:cNvSpPr>
          <p:nvPr>
            <p:ph type="pic" idx="2"/>
          </p:nvPr>
        </p:nvSpPr>
        <p:spPr>
          <a:xfrm>
            <a:off x="4671757" y="0"/>
            <a:ext cx="7520247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Slide">
  <p:cSld name="18_Title Slide"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13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131"/>
          <p:cNvSpPr>
            <a:spLocks noGrp="1"/>
          </p:cNvSpPr>
          <p:nvPr>
            <p:ph type="pic" idx="2"/>
          </p:nvPr>
        </p:nvSpPr>
        <p:spPr>
          <a:xfrm>
            <a:off x="3" y="0"/>
            <a:ext cx="68961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1" name="Google Shape;721;p131"/>
          <p:cNvSpPr txBox="1">
            <a:spLocks noGrp="1"/>
          </p:cNvSpPr>
          <p:nvPr>
            <p:ph type="title"/>
          </p:nvPr>
        </p:nvSpPr>
        <p:spPr>
          <a:xfrm>
            <a:off x="1261947" y="4791309"/>
            <a:ext cx="32877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Thin"/>
              <a:buNone/>
              <a:defRPr sz="3600" b="1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1_Title Slide">
  <p:cSld name="41_Title Slid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510176" y="4221424"/>
            <a:ext cx="2607101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 b="0" i="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/>
          </p:nvPr>
        </p:nvSpPr>
        <p:spPr>
          <a:xfrm>
            <a:off x="1261947" y="4791309"/>
            <a:ext cx="32877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3165" y="678909"/>
            <a:ext cx="2879571" cy="5625343"/>
          </a:xfrm>
          <a:prstGeom prst="rect">
            <a:avLst/>
          </a:prstGeom>
          <a:noFill/>
          <a:ln>
            <a:noFill/>
          </a:ln>
          <a:effectLst>
            <a:outerShdw blurRad="635000" dist="279400" dir="5400000" sx="103000" sy="103000" algn="t" rotWithShape="0">
              <a:srgbClr val="000000">
                <a:alpha val="29803"/>
              </a:srgbClr>
            </a:outerShdw>
          </a:effectLst>
        </p:spPr>
      </p:pic>
      <p:sp>
        <p:nvSpPr>
          <p:cNvPr id="86" name="Google Shape;86;p14"/>
          <p:cNvSpPr>
            <a:spLocks noGrp="1"/>
          </p:cNvSpPr>
          <p:nvPr>
            <p:ph type="pic" idx="2"/>
          </p:nvPr>
        </p:nvSpPr>
        <p:spPr>
          <a:xfrm>
            <a:off x="4728647" y="1545087"/>
            <a:ext cx="2181112" cy="389386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0_Title Slide">
  <p:cSld name="70_Title Slide"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2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132"/>
          <p:cNvSpPr>
            <a:spLocks noGrp="1"/>
          </p:cNvSpPr>
          <p:nvPr>
            <p:ph type="pic" idx="2"/>
          </p:nvPr>
        </p:nvSpPr>
        <p:spPr>
          <a:xfrm>
            <a:off x="1" y="0"/>
            <a:ext cx="6151419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5" name="Google Shape;725;p132"/>
          <p:cNvSpPr txBox="1">
            <a:spLocks noGrp="1"/>
          </p:cNvSpPr>
          <p:nvPr>
            <p:ph type="title"/>
          </p:nvPr>
        </p:nvSpPr>
        <p:spPr>
          <a:xfrm>
            <a:off x="1261947" y="4791309"/>
            <a:ext cx="32877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Thin"/>
              <a:buNone/>
              <a:defRPr sz="3600" b="1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6_Title Slide">
  <p:cSld name="56_Title Slide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3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133"/>
          <p:cNvSpPr>
            <a:spLocks noGrp="1"/>
          </p:cNvSpPr>
          <p:nvPr>
            <p:ph type="pic" idx="2"/>
          </p:nvPr>
        </p:nvSpPr>
        <p:spPr>
          <a:xfrm>
            <a:off x="3" y="5"/>
            <a:ext cx="12191999" cy="372410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Slide">
  <p:cSld name="19_Title Slide"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34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134"/>
          <p:cNvSpPr>
            <a:spLocks noGrp="1"/>
          </p:cNvSpPr>
          <p:nvPr>
            <p:ph type="pic" idx="2"/>
          </p:nvPr>
        </p:nvSpPr>
        <p:spPr>
          <a:xfrm>
            <a:off x="1" y="0"/>
            <a:ext cx="4549699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2" name="Google Shape;732;p134"/>
          <p:cNvSpPr txBox="1">
            <a:spLocks noGrp="1"/>
          </p:cNvSpPr>
          <p:nvPr>
            <p:ph type="title"/>
          </p:nvPr>
        </p:nvSpPr>
        <p:spPr>
          <a:xfrm>
            <a:off x="1261947" y="4791309"/>
            <a:ext cx="32877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Thin"/>
              <a:buNone/>
              <a:defRPr sz="3600" b="1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Slide">
  <p:cSld name="16_Title Slide"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135"/>
          <p:cNvSpPr txBox="1"/>
          <p:nvPr/>
        </p:nvSpPr>
        <p:spPr>
          <a:xfrm>
            <a:off x="510176" y="4221424"/>
            <a:ext cx="2607101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736" name="Google Shape;736;p135"/>
          <p:cNvSpPr txBox="1">
            <a:spLocks noGrp="1"/>
          </p:cNvSpPr>
          <p:nvPr>
            <p:ph type="title"/>
          </p:nvPr>
        </p:nvSpPr>
        <p:spPr>
          <a:xfrm>
            <a:off x="1261947" y="4791309"/>
            <a:ext cx="32877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7" name="Google Shape;737;p135"/>
          <p:cNvSpPr>
            <a:spLocks noGrp="1"/>
          </p:cNvSpPr>
          <p:nvPr>
            <p:ph type="pic" idx="2"/>
          </p:nvPr>
        </p:nvSpPr>
        <p:spPr>
          <a:xfrm>
            <a:off x="-32210" y="-24938"/>
            <a:ext cx="12281794" cy="692409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Slide">
  <p:cSld name="14_Title Slide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1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136"/>
          <p:cNvSpPr txBox="1"/>
          <p:nvPr/>
        </p:nvSpPr>
        <p:spPr>
          <a:xfrm>
            <a:off x="510176" y="4221424"/>
            <a:ext cx="2607101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741" name="Google Shape;741;p136"/>
          <p:cNvSpPr txBox="1">
            <a:spLocks noGrp="1"/>
          </p:cNvSpPr>
          <p:nvPr>
            <p:ph type="title"/>
          </p:nvPr>
        </p:nvSpPr>
        <p:spPr>
          <a:xfrm>
            <a:off x="1261947" y="4791309"/>
            <a:ext cx="32877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2" name="Google Shape;742;p136"/>
          <p:cNvSpPr>
            <a:spLocks noGrp="1"/>
          </p:cNvSpPr>
          <p:nvPr>
            <p:ph type="pic" idx="2"/>
          </p:nvPr>
        </p:nvSpPr>
        <p:spPr>
          <a:xfrm>
            <a:off x="4014440" y="581723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3" name="Google Shape;743;p136"/>
          <p:cNvSpPr>
            <a:spLocks noGrp="1"/>
          </p:cNvSpPr>
          <p:nvPr>
            <p:ph type="pic" idx="3"/>
          </p:nvPr>
        </p:nvSpPr>
        <p:spPr>
          <a:xfrm>
            <a:off x="5902713" y="581723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4" name="Google Shape;744;p136"/>
          <p:cNvSpPr>
            <a:spLocks noGrp="1"/>
          </p:cNvSpPr>
          <p:nvPr>
            <p:ph type="pic" idx="4"/>
          </p:nvPr>
        </p:nvSpPr>
        <p:spPr>
          <a:xfrm>
            <a:off x="7790987" y="581723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5" name="Google Shape;745;p136"/>
          <p:cNvSpPr>
            <a:spLocks noGrp="1"/>
          </p:cNvSpPr>
          <p:nvPr>
            <p:ph type="pic" idx="5"/>
          </p:nvPr>
        </p:nvSpPr>
        <p:spPr>
          <a:xfrm>
            <a:off x="9679259" y="581723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6" name="Google Shape;746;p136"/>
          <p:cNvSpPr>
            <a:spLocks noGrp="1"/>
          </p:cNvSpPr>
          <p:nvPr>
            <p:ph type="pic" idx="6"/>
          </p:nvPr>
        </p:nvSpPr>
        <p:spPr>
          <a:xfrm>
            <a:off x="5902713" y="2469995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7" name="Google Shape;747;p136"/>
          <p:cNvSpPr>
            <a:spLocks noGrp="1"/>
          </p:cNvSpPr>
          <p:nvPr>
            <p:ph type="pic" idx="7"/>
          </p:nvPr>
        </p:nvSpPr>
        <p:spPr>
          <a:xfrm>
            <a:off x="9679259" y="2469995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8" name="Google Shape;748;p136"/>
          <p:cNvSpPr>
            <a:spLocks noGrp="1"/>
          </p:cNvSpPr>
          <p:nvPr>
            <p:ph type="pic" idx="8"/>
          </p:nvPr>
        </p:nvSpPr>
        <p:spPr>
          <a:xfrm>
            <a:off x="7790987" y="4358267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9" name="Google Shape;749;p136"/>
          <p:cNvSpPr>
            <a:spLocks noGrp="1"/>
          </p:cNvSpPr>
          <p:nvPr>
            <p:ph type="pic" idx="9"/>
          </p:nvPr>
        </p:nvSpPr>
        <p:spPr>
          <a:xfrm>
            <a:off x="9679259" y="4358267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0" name="Google Shape;750;p136"/>
          <p:cNvSpPr>
            <a:spLocks noGrp="1"/>
          </p:cNvSpPr>
          <p:nvPr>
            <p:ph type="pic" idx="13"/>
          </p:nvPr>
        </p:nvSpPr>
        <p:spPr>
          <a:xfrm>
            <a:off x="7642307" y="2321315"/>
            <a:ext cx="2126164" cy="2126164"/>
          </a:xfrm>
          <a:prstGeom prst="round2SameRect">
            <a:avLst>
              <a:gd name="adj1" fmla="val 1475"/>
              <a:gd name="adj2" fmla="val 0"/>
            </a:avLst>
          </a:prstGeom>
          <a:solidFill>
            <a:srgbClr val="D8D8D8"/>
          </a:solidFill>
          <a:ln>
            <a:noFill/>
          </a:ln>
          <a:effectLst>
            <a:outerShdw blurRad="317500" dist="25400" dir="5400000" sx="104999" sy="104999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>
  <p:cSld name="12_Title Slide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1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137"/>
          <p:cNvSpPr txBox="1"/>
          <p:nvPr/>
        </p:nvSpPr>
        <p:spPr>
          <a:xfrm>
            <a:off x="510176" y="4221424"/>
            <a:ext cx="2607101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754" name="Google Shape;754;p137"/>
          <p:cNvSpPr txBox="1">
            <a:spLocks noGrp="1"/>
          </p:cNvSpPr>
          <p:nvPr>
            <p:ph type="title"/>
          </p:nvPr>
        </p:nvSpPr>
        <p:spPr>
          <a:xfrm>
            <a:off x="1261947" y="4791309"/>
            <a:ext cx="32877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5" name="Google Shape;755;p137"/>
          <p:cNvSpPr>
            <a:spLocks noGrp="1"/>
          </p:cNvSpPr>
          <p:nvPr>
            <p:ph type="pic" idx="2"/>
          </p:nvPr>
        </p:nvSpPr>
        <p:spPr>
          <a:xfrm>
            <a:off x="5387689" y="1366413"/>
            <a:ext cx="2589153" cy="2348971"/>
          </a:xfrm>
          <a:prstGeom prst="round2SameRect">
            <a:avLst>
              <a:gd name="adj1" fmla="val 1159"/>
              <a:gd name="adj2" fmla="val 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6" name="Google Shape;756;p137"/>
          <p:cNvSpPr>
            <a:spLocks noGrp="1"/>
          </p:cNvSpPr>
          <p:nvPr>
            <p:ph type="pic" idx="3"/>
          </p:nvPr>
        </p:nvSpPr>
        <p:spPr>
          <a:xfrm>
            <a:off x="8331612" y="1366413"/>
            <a:ext cx="2589153" cy="2348971"/>
          </a:xfrm>
          <a:prstGeom prst="round2SameRect">
            <a:avLst>
              <a:gd name="adj1" fmla="val 1159"/>
              <a:gd name="adj2" fmla="val 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Slide">
  <p:cSld name="11_Title Slide"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13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138"/>
          <p:cNvSpPr txBox="1"/>
          <p:nvPr/>
        </p:nvSpPr>
        <p:spPr>
          <a:xfrm>
            <a:off x="510176" y="4221424"/>
            <a:ext cx="2607101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760" name="Google Shape;760;p138"/>
          <p:cNvSpPr txBox="1">
            <a:spLocks noGrp="1"/>
          </p:cNvSpPr>
          <p:nvPr>
            <p:ph type="title"/>
          </p:nvPr>
        </p:nvSpPr>
        <p:spPr>
          <a:xfrm>
            <a:off x="1261947" y="4791309"/>
            <a:ext cx="32877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1" name="Google Shape;761;p138"/>
          <p:cNvSpPr>
            <a:spLocks noGrp="1"/>
          </p:cNvSpPr>
          <p:nvPr>
            <p:ph type="pic" idx="2"/>
          </p:nvPr>
        </p:nvSpPr>
        <p:spPr>
          <a:xfrm>
            <a:off x="1367887" y="611459"/>
            <a:ext cx="5664820" cy="182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2" name="Google Shape;762;p138"/>
          <p:cNvSpPr>
            <a:spLocks noGrp="1"/>
          </p:cNvSpPr>
          <p:nvPr>
            <p:ph type="pic" idx="3"/>
          </p:nvPr>
        </p:nvSpPr>
        <p:spPr>
          <a:xfrm>
            <a:off x="4549699" y="2529468"/>
            <a:ext cx="5664820" cy="182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3" name="Google Shape;763;p138"/>
          <p:cNvSpPr>
            <a:spLocks noGrp="1"/>
          </p:cNvSpPr>
          <p:nvPr>
            <p:ph type="pic" idx="4"/>
          </p:nvPr>
        </p:nvSpPr>
        <p:spPr>
          <a:xfrm>
            <a:off x="6014227" y="4447477"/>
            <a:ext cx="5664820" cy="182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3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139"/>
          <p:cNvSpPr txBox="1"/>
          <p:nvPr/>
        </p:nvSpPr>
        <p:spPr>
          <a:xfrm>
            <a:off x="510176" y="4221424"/>
            <a:ext cx="2607101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767" name="Google Shape;767;p139"/>
          <p:cNvSpPr txBox="1">
            <a:spLocks noGrp="1"/>
          </p:cNvSpPr>
          <p:nvPr>
            <p:ph type="title"/>
          </p:nvPr>
        </p:nvSpPr>
        <p:spPr>
          <a:xfrm>
            <a:off x="1261947" y="4791309"/>
            <a:ext cx="32877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8" name="Google Shape;768;p139"/>
          <p:cNvSpPr>
            <a:spLocks noGrp="1"/>
          </p:cNvSpPr>
          <p:nvPr>
            <p:ph type="pic" idx="2"/>
          </p:nvPr>
        </p:nvSpPr>
        <p:spPr>
          <a:xfrm>
            <a:off x="7835597" y="581723"/>
            <a:ext cx="3739375" cy="182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9" name="Google Shape;769;p139"/>
          <p:cNvSpPr>
            <a:spLocks noGrp="1"/>
          </p:cNvSpPr>
          <p:nvPr>
            <p:ph type="pic" idx="3"/>
          </p:nvPr>
        </p:nvSpPr>
        <p:spPr>
          <a:xfrm>
            <a:off x="3954969" y="2514600"/>
            <a:ext cx="5687123" cy="182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140"/>
          <p:cNvSpPr txBox="1"/>
          <p:nvPr/>
        </p:nvSpPr>
        <p:spPr>
          <a:xfrm>
            <a:off x="510176" y="4221424"/>
            <a:ext cx="2607101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>
                <a:solidFill>
                  <a:srgbClr val="222222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>
              <a:solidFill>
                <a:srgbClr val="222222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772" name="Google Shape;772;p140"/>
          <p:cNvSpPr txBox="1">
            <a:spLocks noGrp="1"/>
          </p:cNvSpPr>
          <p:nvPr>
            <p:ph type="title"/>
          </p:nvPr>
        </p:nvSpPr>
        <p:spPr>
          <a:xfrm>
            <a:off x="1261947" y="4791309"/>
            <a:ext cx="32877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Google Shape;775;p141"/>
          <p:cNvSpPr>
            <a:spLocks noGrp="1"/>
          </p:cNvSpPr>
          <p:nvPr>
            <p:ph type="pic" idx="2"/>
          </p:nvPr>
        </p:nvSpPr>
        <p:spPr>
          <a:xfrm>
            <a:off x="2428479" y="1394223"/>
            <a:ext cx="1191756" cy="1191756"/>
          </a:xfrm>
          <a:prstGeom prst="ellipse">
            <a:avLst/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2_Title Slide">
  <p:cSld name="42_Title Slid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510176" y="4221424"/>
            <a:ext cx="2607101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 b="0" i="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1261947" y="4791309"/>
            <a:ext cx="32877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85841" y="842125"/>
            <a:ext cx="2546503" cy="5191623"/>
          </a:xfrm>
          <a:prstGeom prst="rect">
            <a:avLst/>
          </a:prstGeom>
          <a:noFill/>
          <a:ln>
            <a:noFill/>
          </a:ln>
          <a:effectLst>
            <a:outerShdw blurRad="482600" dist="152400" dir="5400000" sx="102000" sy="102000" algn="t" rotWithShape="0">
              <a:srgbClr val="000000">
                <a:alpha val="20000"/>
              </a:srgbClr>
            </a:outerShdw>
          </a:effectLst>
        </p:spPr>
      </p:pic>
      <p:sp>
        <p:nvSpPr>
          <p:cNvPr id="92" name="Google Shape;92;p15"/>
          <p:cNvSpPr>
            <a:spLocks noGrp="1"/>
          </p:cNvSpPr>
          <p:nvPr>
            <p:ph type="pic" idx="2"/>
          </p:nvPr>
        </p:nvSpPr>
        <p:spPr>
          <a:xfrm>
            <a:off x="5063004" y="1503025"/>
            <a:ext cx="2194147" cy="389508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1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8" name="Google Shape;778;p142"/>
          <p:cNvSpPr txBox="1"/>
          <p:nvPr/>
        </p:nvSpPr>
        <p:spPr>
          <a:xfrm>
            <a:off x="510176" y="4221424"/>
            <a:ext cx="2607101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779" name="Google Shape;779;p142"/>
          <p:cNvSpPr txBox="1">
            <a:spLocks noGrp="1"/>
          </p:cNvSpPr>
          <p:nvPr>
            <p:ph type="title"/>
          </p:nvPr>
        </p:nvSpPr>
        <p:spPr>
          <a:xfrm>
            <a:off x="1261947" y="4791309"/>
            <a:ext cx="32877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0" name="Google Shape;780;p142"/>
          <p:cNvSpPr>
            <a:spLocks noGrp="1"/>
          </p:cNvSpPr>
          <p:nvPr>
            <p:ph type="pic" idx="2"/>
          </p:nvPr>
        </p:nvSpPr>
        <p:spPr>
          <a:xfrm>
            <a:off x="4549700" y="955740"/>
            <a:ext cx="3478829" cy="494652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3" name="Google Shape;783;p143"/>
          <p:cNvSpPr txBox="1"/>
          <p:nvPr/>
        </p:nvSpPr>
        <p:spPr>
          <a:xfrm>
            <a:off x="510176" y="4221424"/>
            <a:ext cx="2607101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784" name="Google Shape;784;p143"/>
          <p:cNvSpPr txBox="1">
            <a:spLocks noGrp="1"/>
          </p:cNvSpPr>
          <p:nvPr>
            <p:ph type="title"/>
          </p:nvPr>
        </p:nvSpPr>
        <p:spPr>
          <a:xfrm>
            <a:off x="1261947" y="4791309"/>
            <a:ext cx="32877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5" name="Google Shape;785;p143"/>
          <p:cNvSpPr>
            <a:spLocks noGrp="1"/>
          </p:cNvSpPr>
          <p:nvPr>
            <p:ph type="pic" idx="2"/>
          </p:nvPr>
        </p:nvSpPr>
        <p:spPr>
          <a:xfrm>
            <a:off x="7068459" y="1210257"/>
            <a:ext cx="1274220" cy="167083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6" name="Google Shape;786;p143"/>
          <p:cNvSpPr>
            <a:spLocks noGrp="1"/>
          </p:cNvSpPr>
          <p:nvPr>
            <p:ph type="pic" idx="3"/>
          </p:nvPr>
        </p:nvSpPr>
        <p:spPr>
          <a:xfrm>
            <a:off x="10268859" y="1210257"/>
            <a:ext cx="1274220" cy="167083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2_Title Slide">
  <p:cSld name="62_Title Slide"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14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Google Shape;789;p144"/>
          <p:cNvSpPr txBox="1"/>
          <p:nvPr/>
        </p:nvSpPr>
        <p:spPr>
          <a:xfrm>
            <a:off x="4343565" y="356007"/>
            <a:ext cx="3504875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790" name="Google Shape;790;p144"/>
          <p:cNvSpPr txBox="1">
            <a:spLocks noGrp="1"/>
          </p:cNvSpPr>
          <p:nvPr>
            <p:ph type="title"/>
          </p:nvPr>
        </p:nvSpPr>
        <p:spPr>
          <a:xfrm>
            <a:off x="1246053" y="815519"/>
            <a:ext cx="9699903" cy="52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1" name="Google Shape;791;p144"/>
          <p:cNvSpPr txBox="1">
            <a:spLocks noGrp="1"/>
          </p:cNvSpPr>
          <p:nvPr>
            <p:ph type="body" idx="1"/>
          </p:nvPr>
        </p:nvSpPr>
        <p:spPr>
          <a:xfrm>
            <a:off x="1246052" y="1277854"/>
            <a:ext cx="9699901" cy="31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2" name="Google Shape;792;p144"/>
          <p:cNvSpPr>
            <a:spLocks noGrp="1"/>
          </p:cNvSpPr>
          <p:nvPr>
            <p:ph type="pic" idx="2"/>
          </p:nvPr>
        </p:nvSpPr>
        <p:spPr>
          <a:xfrm>
            <a:off x="1343661" y="2248792"/>
            <a:ext cx="434721" cy="434721"/>
          </a:xfrm>
          <a:prstGeom prst="ellipse">
            <a:avLst/>
          </a:prstGeom>
          <a:solidFill>
            <a:srgbClr val="D8D8D8"/>
          </a:solidFill>
          <a:ln>
            <a:noFill/>
          </a:ln>
          <a:effectLst>
            <a:outerShdw blurRad="228600" dist="1651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3" name="Google Shape;793;p144"/>
          <p:cNvSpPr>
            <a:spLocks noGrp="1"/>
          </p:cNvSpPr>
          <p:nvPr>
            <p:ph type="pic" idx="3"/>
          </p:nvPr>
        </p:nvSpPr>
        <p:spPr>
          <a:xfrm>
            <a:off x="4569792" y="2157849"/>
            <a:ext cx="434721" cy="434721"/>
          </a:xfrm>
          <a:prstGeom prst="ellipse">
            <a:avLst/>
          </a:prstGeom>
          <a:solidFill>
            <a:srgbClr val="D8D8D8"/>
          </a:solidFill>
          <a:ln>
            <a:noFill/>
          </a:ln>
          <a:effectLst>
            <a:outerShdw blurRad="228600" dist="1651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4" name="Google Shape;794;p144"/>
          <p:cNvSpPr>
            <a:spLocks noGrp="1"/>
          </p:cNvSpPr>
          <p:nvPr>
            <p:ph type="pic" idx="4"/>
          </p:nvPr>
        </p:nvSpPr>
        <p:spPr>
          <a:xfrm>
            <a:off x="8156764" y="2248792"/>
            <a:ext cx="434721" cy="434721"/>
          </a:xfrm>
          <a:prstGeom prst="ellipse">
            <a:avLst/>
          </a:prstGeom>
          <a:solidFill>
            <a:srgbClr val="D8D8D8"/>
          </a:solidFill>
          <a:ln>
            <a:noFill/>
          </a:ln>
          <a:effectLst>
            <a:outerShdw blurRad="228600" dist="1651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5" name="Google Shape;795;p144"/>
          <p:cNvSpPr>
            <a:spLocks noGrp="1"/>
          </p:cNvSpPr>
          <p:nvPr>
            <p:ph type="pic" idx="5"/>
          </p:nvPr>
        </p:nvSpPr>
        <p:spPr>
          <a:xfrm>
            <a:off x="1343661" y="4258037"/>
            <a:ext cx="434721" cy="434721"/>
          </a:xfrm>
          <a:prstGeom prst="ellipse">
            <a:avLst/>
          </a:prstGeom>
          <a:solidFill>
            <a:srgbClr val="D8D8D8"/>
          </a:solidFill>
          <a:ln>
            <a:noFill/>
          </a:ln>
          <a:effectLst>
            <a:outerShdw blurRad="228600" dist="1651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6" name="Google Shape;796;p144"/>
          <p:cNvSpPr>
            <a:spLocks noGrp="1"/>
          </p:cNvSpPr>
          <p:nvPr>
            <p:ph type="pic" idx="6"/>
          </p:nvPr>
        </p:nvSpPr>
        <p:spPr>
          <a:xfrm>
            <a:off x="8156764" y="4258037"/>
            <a:ext cx="434721" cy="434721"/>
          </a:xfrm>
          <a:prstGeom prst="ellipse">
            <a:avLst/>
          </a:prstGeom>
          <a:solidFill>
            <a:srgbClr val="D8D8D8"/>
          </a:solidFill>
          <a:ln>
            <a:noFill/>
          </a:ln>
          <a:effectLst>
            <a:outerShdw blurRad="228600" dist="1651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7" name="Google Shape;797;p144"/>
          <p:cNvSpPr>
            <a:spLocks noGrp="1"/>
          </p:cNvSpPr>
          <p:nvPr>
            <p:ph type="pic" idx="7"/>
          </p:nvPr>
        </p:nvSpPr>
        <p:spPr>
          <a:xfrm>
            <a:off x="4727421" y="4258037"/>
            <a:ext cx="434721" cy="434721"/>
          </a:xfrm>
          <a:prstGeom prst="ellipse">
            <a:avLst/>
          </a:prstGeom>
          <a:solidFill>
            <a:srgbClr val="D8D8D8"/>
          </a:solidFill>
          <a:ln>
            <a:noFill/>
          </a:ln>
          <a:effectLst>
            <a:outerShdw blurRad="228600" dist="1651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8_Title Slide">
  <p:cSld name="58_Title Slide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4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0" name="Google Shape;800;p145"/>
          <p:cNvSpPr txBox="1"/>
          <p:nvPr/>
        </p:nvSpPr>
        <p:spPr>
          <a:xfrm>
            <a:off x="4343565" y="356007"/>
            <a:ext cx="3504875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01" name="Google Shape;801;p145"/>
          <p:cNvSpPr txBox="1">
            <a:spLocks noGrp="1"/>
          </p:cNvSpPr>
          <p:nvPr>
            <p:ph type="title"/>
          </p:nvPr>
        </p:nvSpPr>
        <p:spPr>
          <a:xfrm>
            <a:off x="1246053" y="815519"/>
            <a:ext cx="9699903" cy="52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2" name="Google Shape;802;p145"/>
          <p:cNvSpPr txBox="1">
            <a:spLocks noGrp="1"/>
          </p:cNvSpPr>
          <p:nvPr>
            <p:ph type="body" idx="1"/>
          </p:nvPr>
        </p:nvSpPr>
        <p:spPr>
          <a:xfrm>
            <a:off x="1246052" y="1277854"/>
            <a:ext cx="9699901" cy="31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3" name="Google Shape;803;p145"/>
          <p:cNvSpPr>
            <a:spLocks noGrp="1"/>
          </p:cNvSpPr>
          <p:nvPr>
            <p:ph type="pic" idx="2"/>
          </p:nvPr>
        </p:nvSpPr>
        <p:spPr>
          <a:xfrm>
            <a:off x="1898785" y="1974152"/>
            <a:ext cx="2476399" cy="2349437"/>
          </a:xfrm>
          <a:prstGeom prst="round2SameRect">
            <a:avLst>
              <a:gd name="adj1" fmla="val 1266"/>
              <a:gd name="adj2" fmla="val 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4" name="Google Shape;804;p145"/>
          <p:cNvSpPr>
            <a:spLocks noGrp="1"/>
          </p:cNvSpPr>
          <p:nvPr>
            <p:ph type="pic" idx="3"/>
          </p:nvPr>
        </p:nvSpPr>
        <p:spPr>
          <a:xfrm>
            <a:off x="4862965" y="1974152"/>
            <a:ext cx="2476399" cy="2349437"/>
          </a:xfrm>
          <a:prstGeom prst="round2SameRect">
            <a:avLst>
              <a:gd name="adj1" fmla="val 1266"/>
              <a:gd name="adj2" fmla="val 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5" name="Google Shape;805;p145"/>
          <p:cNvSpPr>
            <a:spLocks noGrp="1"/>
          </p:cNvSpPr>
          <p:nvPr>
            <p:ph type="pic" idx="4"/>
          </p:nvPr>
        </p:nvSpPr>
        <p:spPr>
          <a:xfrm>
            <a:off x="7827145" y="1974152"/>
            <a:ext cx="2476399" cy="2349437"/>
          </a:xfrm>
          <a:prstGeom prst="round2SameRect">
            <a:avLst>
              <a:gd name="adj1" fmla="val 1266"/>
              <a:gd name="adj2" fmla="val 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7_Title Slide">
  <p:cSld name="57_Title Slide"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4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146"/>
          <p:cNvSpPr txBox="1"/>
          <p:nvPr/>
        </p:nvSpPr>
        <p:spPr>
          <a:xfrm>
            <a:off x="4343565" y="356007"/>
            <a:ext cx="3504875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09" name="Google Shape;809;p146"/>
          <p:cNvSpPr txBox="1">
            <a:spLocks noGrp="1"/>
          </p:cNvSpPr>
          <p:nvPr>
            <p:ph type="title"/>
          </p:nvPr>
        </p:nvSpPr>
        <p:spPr>
          <a:xfrm>
            <a:off x="1246053" y="815519"/>
            <a:ext cx="9699903" cy="52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0" name="Google Shape;810;p146"/>
          <p:cNvSpPr txBox="1">
            <a:spLocks noGrp="1"/>
          </p:cNvSpPr>
          <p:nvPr>
            <p:ph type="body" idx="1"/>
          </p:nvPr>
        </p:nvSpPr>
        <p:spPr>
          <a:xfrm>
            <a:off x="1246052" y="1277854"/>
            <a:ext cx="9699901" cy="31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1" name="Google Shape;811;p146"/>
          <p:cNvSpPr>
            <a:spLocks noGrp="1"/>
          </p:cNvSpPr>
          <p:nvPr>
            <p:ph type="pic" idx="2"/>
          </p:nvPr>
        </p:nvSpPr>
        <p:spPr>
          <a:xfrm>
            <a:off x="1246048" y="1964517"/>
            <a:ext cx="9699901" cy="2840243"/>
          </a:xfrm>
          <a:prstGeom prst="roundRect">
            <a:avLst>
              <a:gd name="adj" fmla="val 979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_Title Slide">
  <p:cSld name="50_Title Slide"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14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147"/>
          <p:cNvSpPr txBox="1"/>
          <p:nvPr/>
        </p:nvSpPr>
        <p:spPr>
          <a:xfrm>
            <a:off x="4343565" y="356007"/>
            <a:ext cx="3504875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15" name="Google Shape;815;p147"/>
          <p:cNvSpPr txBox="1">
            <a:spLocks noGrp="1"/>
          </p:cNvSpPr>
          <p:nvPr>
            <p:ph type="title"/>
          </p:nvPr>
        </p:nvSpPr>
        <p:spPr>
          <a:xfrm>
            <a:off x="1246053" y="815519"/>
            <a:ext cx="9699903" cy="52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816" name="Google Shape;816;p1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6799" y="3416534"/>
            <a:ext cx="10058400" cy="6030255"/>
          </a:xfrm>
          <a:prstGeom prst="rect">
            <a:avLst/>
          </a:prstGeom>
          <a:noFill/>
          <a:ln>
            <a:noFill/>
          </a:ln>
          <a:effectLst>
            <a:outerShdw blurRad="635000" dist="38100" dir="5400000" sx="102000" sy="102000" algn="t" rotWithShape="0">
              <a:srgbClr val="000000">
                <a:alpha val="34901"/>
              </a:srgbClr>
            </a:outerShdw>
          </a:effectLst>
        </p:spPr>
      </p:pic>
      <p:sp>
        <p:nvSpPr>
          <p:cNvPr id="817" name="Google Shape;817;p147"/>
          <p:cNvSpPr>
            <a:spLocks noGrp="1"/>
          </p:cNvSpPr>
          <p:nvPr>
            <p:ph type="pic" idx="2"/>
          </p:nvPr>
        </p:nvSpPr>
        <p:spPr>
          <a:xfrm>
            <a:off x="2257475" y="3891933"/>
            <a:ext cx="7676236" cy="479457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8" name="Google Shape;818;p147"/>
          <p:cNvSpPr txBox="1">
            <a:spLocks noGrp="1"/>
          </p:cNvSpPr>
          <p:nvPr>
            <p:ph type="body" idx="1"/>
          </p:nvPr>
        </p:nvSpPr>
        <p:spPr>
          <a:xfrm>
            <a:off x="1246052" y="1277854"/>
            <a:ext cx="9699901" cy="31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1_Title Slide">
  <p:cSld name="61_Title Slide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1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Google Shape;821;p148"/>
          <p:cNvSpPr txBox="1"/>
          <p:nvPr/>
        </p:nvSpPr>
        <p:spPr>
          <a:xfrm>
            <a:off x="4343565" y="356007"/>
            <a:ext cx="3504875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22" name="Google Shape;822;p148"/>
          <p:cNvSpPr txBox="1">
            <a:spLocks noGrp="1"/>
          </p:cNvSpPr>
          <p:nvPr>
            <p:ph type="title"/>
          </p:nvPr>
        </p:nvSpPr>
        <p:spPr>
          <a:xfrm>
            <a:off x="1246053" y="815519"/>
            <a:ext cx="9699903" cy="52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823" name="Google Shape;823;p1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2865" y="1977051"/>
            <a:ext cx="7067859" cy="4237352"/>
          </a:xfrm>
          <a:prstGeom prst="rect">
            <a:avLst/>
          </a:prstGeom>
          <a:noFill/>
          <a:ln>
            <a:noFill/>
          </a:ln>
          <a:effectLst>
            <a:outerShdw blurRad="635000" dist="38100" dir="5400000" sx="102000" sy="102000" algn="t" rotWithShape="0">
              <a:srgbClr val="000000">
                <a:alpha val="34901"/>
              </a:srgbClr>
            </a:outerShdw>
          </a:effectLst>
        </p:spPr>
      </p:pic>
      <p:sp>
        <p:nvSpPr>
          <p:cNvPr id="824" name="Google Shape;824;p148"/>
          <p:cNvSpPr>
            <a:spLocks noGrp="1"/>
          </p:cNvSpPr>
          <p:nvPr>
            <p:ph type="pic" idx="2"/>
          </p:nvPr>
        </p:nvSpPr>
        <p:spPr>
          <a:xfrm>
            <a:off x="1301465" y="2305452"/>
            <a:ext cx="5393807" cy="338045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5" name="Google Shape;825;p148"/>
          <p:cNvSpPr txBox="1">
            <a:spLocks noGrp="1"/>
          </p:cNvSpPr>
          <p:nvPr>
            <p:ph type="body" idx="1"/>
          </p:nvPr>
        </p:nvSpPr>
        <p:spPr>
          <a:xfrm>
            <a:off x="1246052" y="1277854"/>
            <a:ext cx="9699901" cy="31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9_Title Slide">
  <p:cSld name="59_Title Slide"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14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8" name="Google Shape;828;p149"/>
          <p:cNvSpPr txBox="1"/>
          <p:nvPr/>
        </p:nvSpPr>
        <p:spPr>
          <a:xfrm>
            <a:off x="4343565" y="356007"/>
            <a:ext cx="3504875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29" name="Google Shape;829;p149"/>
          <p:cNvSpPr txBox="1">
            <a:spLocks noGrp="1"/>
          </p:cNvSpPr>
          <p:nvPr>
            <p:ph type="title"/>
          </p:nvPr>
        </p:nvSpPr>
        <p:spPr>
          <a:xfrm>
            <a:off x="1246053" y="815519"/>
            <a:ext cx="9699903" cy="52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0" name="Google Shape;830;p149"/>
          <p:cNvSpPr>
            <a:spLocks noGrp="1"/>
          </p:cNvSpPr>
          <p:nvPr>
            <p:ph type="pic" idx="2"/>
          </p:nvPr>
        </p:nvSpPr>
        <p:spPr>
          <a:xfrm>
            <a:off x="3745455" y="2152029"/>
            <a:ext cx="4691967" cy="4883187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63500" dist="381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0_Title Slide">
  <p:cSld name="60_Title Slide"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15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3" name="Google Shape;833;p150"/>
          <p:cNvSpPr>
            <a:spLocks noGrp="1"/>
          </p:cNvSpPr>
          <p:nvPr>
            <p:ph type="pic" idx="2"/>
          </p:nvPr>
        </p:nvSpPr>
        <p:spPr>
          <a:xfrm>
            <a:off x="3745455" y="1"/>
            <a:ext cx="4691967" cy="4883187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63500" dist="381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1_Title Slide">
  <p:cSld name="51_Title Slide">
    <p:bg>
      <p:bgPr>
        <a:solidFill>
          <a:schemeClr val="accent1"/>
        </a:solidFill>
        <a:effectLst/>
      </p:bgPr>
    </p:bg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5" name="Google Shape;835;p1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800000">
            <a:off x="-1992261" y="-3008671"/>
            <a:ext cx="4939393" cy="6858000"/>
          </a:xfrm>
          <a:prstGeom prst="rect">
            <a:avLst/>
          </a:prstGeom>
          <a:noFill/>
          <a:ln>
            <a:noFill/>
          </a:ln>
          <a:effectLst>
            <a:outerShdw blurRad="558800" dist="266700" dir="5400000" algn="t" rotWithShape="0">
              <a:srgbClr val="000000">
                <a:alpha val="12941"/>
              </a:srgbClr>
            </a:outerShdw>
          </a:effectLst>
        </p:spPr>
      </p:pic>
      <p:pic>
        <p:nvPicPr>
          <p:cNvPr id="836" name="Google Shape;836;p1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800000">
            <a:off x="9791352" y="1666571"/>
            <a:ext cx="4939393" cy="6858000"/>
          </a:xfrm>
          <a:prstGeom prst="rect">
            <a:avLst/>
          </a:prstGeom>
          <a:noFill/>
          <a:ln>
            <a:noFill/>
          </a:ln>
          <a:effectLst>
            <a:outerShdw blurRad="558800" dist="266700" dir="5400000" algn="t" rotWithShape="0">
              <a:srgbClr val="000000">
                <a:alpha val="12941"/>
              </a:srgbClr>
            </a:outerShdw>
          </a:effectLst>
        </p:spPr>
      </p:pic>
      <p:sp>
        <p:nvSpPr>
          <p:cNvPr id="837" name="Google Shape;837;p151"/>
          <p:cNvSpPr>
            <a:spLocks noGrp="1"/>
          </p:cNvSpPr>
          <p:nvPr>
            <p:ph type="pic" idx="2"/>
          </p:nvPr>
        </p:nvSpPr>
        <p:spPr>
          <a:xfrm rot="-1800000">
            <a:off x="-1487012" y="-2193956"/>
            <a:ext cx="3932123" cy="523430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8" name="Google Shape;838;p151"/>
          <p:cNvSpPr>
            <a:spLocks noGrp="1"/>
          </p:cNvSpPr>
          <p:nvPr>
            <p:ph type="pic" idx="3"/>
          </p:nvPr>
        </p:nvSpPr>
        <p:spPr>
          <a:xfrm rot="-1800000">
            <a:off x="10294981" y="2478421"/>
            <a:ext cx="3932123" cy="523430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39" name="Google Shape;839;p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600000">
            <a:off x="-180908" y="3519488"/>
            <a:ext cx="1998959" cy="4075331"/>
          </a:xfrm>
          <a:prstGeom prst="rect">
            <a:avLst/>
          </a:prstGeom>
          <a:noFill/>
          <a:ln>
            <a:noFill/>
          </a:ln>
          <a:effectLst>
            <a:outerShdw blurRad="469900" dist="215900" dir="5400000" algn="t" rotWithShape="0">
              <a:srgbClr val="000000">
                <a:alpha val="16862"/>
              </a:srgbClr>
            </a:outerShdw>
          </a:effectLst>
        </p:spPr>
      </p:pic>
      <p:sp>
        <p:nvSpPr>
          <p:cNvPr id="840" name="Google Shape;840;p151"/>
          <p:cNvSpPr>
            <a:spLocks noGrp="1"/>
          </p:cNvSpPr>
          <p:nvPr>
            <p:ph type="pic" idx="4"/>
          </p:nvPr>
        </p:nvSpPr>
        <p:spPr>
          <a:xfrm rot="3600000">
            <a:off x="-51731" y="4041084"/>
            <a:ext cx="1725571" cy="305676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41" name="Google Shape;841;p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600000">
            <a:off x="9672658" y="-1738400"/>
            <a:ext cx="1998959" cy="4075331"/>
          </a:xfrm>
          <a:prstGeom prst="rect">
            <a:avLst/>
          </a:prstGeom>
          <a:noFill/>
          <a:ln>
            <a:noFill/>
          </a:ln>
          <a:effectLst>
            <a:outerShdw blurRad="469900" dist="215900" dir="5400000" algn="t" rotWithShape="0">
              <a:srgbClr val="000000">
                <a:alpha val="16862"/>
              </a:srgbClr>
            </a:outerShdw>
          </a:effectLst>
        </p:spPr>
      </p:pic>
      <p:sp>
        <p:nvSpPr>
          <p:cNvPr id="842" name="Google Shape;842;p151"/>
          <p:cNvSpPr>
            <a:spLocks noGrp="1"/>
          </p:cNvSpPr>
          <p:nvPr>
            <p:ph type="pic" idx="5"/>
          </p:nvPr>
        </p:nvSpPr>
        <p:spPr>
          <a:xfrm rot="3600000">
            <a:off x="9810149" y="-1216805"/>
            <a:ext cx="1725571" cy="305676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43" name="Google Shape;843;p1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800000">
            <a:off x="8628400" y="5250264"/>
            <a:ext cx="1243445" cy="2404317"/>
          </a:xfrm>
          <a:prstGeom prst="rect">
            <a:avLst/>
          </a:prstGeom>
          <a:noFill/>
          <a:ln>
            <a:noFill/>
          </a:ln>
          <a:effectLst>
            <a:outerShdw blurRad="469900" dist="215900" dir="5400000" algn="t" rotWithShape="0">
              <a:srgbClr val="000000">
                <a:alpha val="16862"/>
              </a:srgbClr>
            </a:outerShdw>
          </a:effectLst>
        </p:spPr>
      </p:pic>
      <p:sp>
        <p:nvSpPr>
          <p:cNvPr id="844" name="Google Shape;844;p151"/>
          <p:cNvSpPr>
            <a:spLocks noGrp="1"/>
          </p:cNvSpPr>
          <p:nvPr>
            <p:ph type="pic" idx="6"/>
          </p:nvPr>
        </p:nvSpPr>
        <p:spPr>
          <a:xfrm rot="-1800000">
            <a:off x="8862615" y="5972941"/>
            <a:ext cx="774384" cy="9632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3_Title Slide">
  <p:cSld name="43_Title Slid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42393" y="842125"/>
            <a:ext cx="2546503" cy="5191623"/>
          </a:xfrm>
          <a:prstGeom prst="rect">
            <a:avLst/>
          </a:prstGeom>
          <a:noFill/>
          <a:ln>
            <a:noFill/>
          </a:ln>
          <a:effectLst>
            <a:outerShdw blurRad="482600" dist="152400" dir="5400000" sx="102000" sy="102000" algn="t" rotWithShape="0">
              <a:srgbClr val="000000">
                <a:alpha val="20000"/>
              </a:srgbClr>
            </a:outerShdw>
          </a:effectLst>
        </p:spPr>
      </p:pic>
      <p:sp>
        <p:nvSpPr>
          <p:cNvPr id="96" name="Google Shape;96;p16"/>
          <p:cNvSpPr>
            <a:spLocks noGrp="1"/>
          </p:cNvSpPr>
          <p:nvPr>
            <p:ph type="pic" idx="2"/>
          </p:nvPr>
        </p:nvSpPr>
        <p:spPr>
          <a:xfrm>
            <a:off x="2419557" y="1503025"/>
            <a:ext cx="2194147" cy="389508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8_Title Slide">
  <p:cSld name="48_Title Slide"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15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7" name="Google Shape;847;p152"/>
          <p:cNvSpPr txBox="1"/>
          <p:nvPr/>
        </p:nvSpPr>
        <p:spPr>
          <a:xfrm>
            <a:off x="4343565" y="356007"/>
            <a:ext cx="3504875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48" name="Google Shape;848;p152"/>
          <p:cNvSpPr txBox="1">
            <a:spLocks noGrp="1"/>
          </p:cNvSpPr>
          <p:nvPr>
            <p:ph type="title"/>
          </p:nvPr>
        </p:nvSpPr>
        <p:spPr>
          <a:xfrm>
            <a:off x="1246053" y="815519"/>
            <a:ext cx="9699903" cy="52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9" name="Google Shape;849;p152"/>
          <p:cNvSpPr txBox="1">
            <a:spLocks noGrp="1"/>
          </p:cNvSpPr>
          <p:nvPr>
            <p:ph type="body" idx="1"/>
          </p:nvPr>
        </p:nvSpPr>
        <p:spPr>
          <a:xfrm>
            <a:off x="1246052" y="1277854"/>
            <a:ext cx="9699901" cy="31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50" name="Google Shape;850;p1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08471" y="1916477"/>
            <a:ext cx="1942648" cy="3960529"/>
          </a:xfrm>
          <a:prstGeom prst="rect">
            <a:avLst/>
          </a:prstGeom>
          <a:noFill/>
          <a:ln>
            <a:noFill/>
          </a:ln>
          <a:effectLst>
            <a:outerShdw blurRad="482600" dist="152400" dir="5400000" sx="102000" sy="102000" algn="t" rotWithShape="0">
              <a:srgbClr val="000000">
                <a:alpha val="20000"/>
              </a:srgbClr>
            </a:outerShdw>
          </a:effectLst>
        </p:spPr>
      </p:pic>
      <p:pic>
        <p:nvPicPr>
          <p:cNvPr id="851" name="Google Shape;851;p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5430" y="-336976"/>
            <a:ext cx="5339879" cy="9127999"/>
          </a:xfrm>
          <a:prstGeom prst="rect">
            <a:avLst/>
          </a:prstGeom>
          <a:noFill/>
          <a:ln>
            <a:noFill/>
          </a:ln>
          <a:effectLst>
            <a:outerShdw blurRad="495300" dist="304800" dir="5400000" algn="t" rotWithShape="0">
              <a:srgbClr val="000000">
                <a:alpha val="11764"/>
              </a:srgbClr>
            </a:outerShdw>
          </a:effectLst>
        </p:spPr>
      </p:pic>
      <p:sp>
        <p:nvSpPr>
          <p:cNvPr id="852" name="Google Shape;852;p152"/>
          <p:cNvSpPr>
            <a:spLocks noGrp="1"/>
          </p:cNvSpPr>
          <p:nvPr>
            <p:ph type="pic" idx="2"/>
          </p:nvPr>
        </p:nvSpPr>
        <p:spPr>
          <a:xfrm>
            <a:off x="5241741" y="2420581"/>
            <a:ext cx="1675187" cy="297641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_Title Slide">
  <p:cSld name="45_Title Slide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15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153"/>
          <p:cNvSpPr txBox="1"/>
          <p:nvPr/>
        </p:nvSpPr>
        <p:spPr>
          <a:xfrm>
            <a:off x="4343565" y="356007"/>
            <a:ext cx="3504875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56" name="Google Shape;856;p153"/>
          <p:cNvSpPr txBox="1">
            <a:spLocks noGrp="1"/>
          </p:cNvSpPr>
          <p:nvPr>
            <p:ph type="title"/>
          </p:nvPr>
        </p:nvSpPr>
        <p:spPr>
          <a:xfrm>
            <a:off x="1246053" y="815519"/>
            <a:ext cx="9699903" cy="52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7" name="Google Shape;857;p153"/>
          <p:cNvSpPr txBox="1">
            <a:spLocks noGrp="1"/>
          </p:cNvSpPr>
          <p:nvPr>
            <p:ph type="body" idx="1"/>
          </p:nvPr>
        </p:nvSpPr>
        <p:spPr>
          <a:xfrm>
            <a:off x="1246052" y="1277854"/>
            <a:ext cx="9699901" cy="31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58" name="Google Shape;858;p1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9069620" y="628716"/>
            <a:ext cx="4939393" cy="6858000"/>
          </a:xfrm>
          <a:prstGeom prst="rect">
            <a:avLst/>
          </a:prstGeom>
          <a:noFill/>
          <a:ln>
            <a:noFill/>
          </a:ln>
          <a:effectLst>
            <a:outerShdw blurRad="469900" dist="215900" dir="5400000" algn="t" rotWithShape="0">
              <a:srgbClr val="000000">
                <a:alpha val="16862"/>
              </a:srgbClr>
            </a:outerShdw>
          </a:effectLst>
        </p:spPr>
      </p:pic>
      <p:pic>
        <p:nvPicPr>
          <p:cNvPr id="859" name="Google Shape;859;p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5091" y="2191657"/>
            <a:ext cx="1998959" cy="4075331"/>
          </a:xfrm>
          <a:prstGeom prst="rect">
            <a:avLst/>
          </a:prstGeom>
          <a:noFill/>
          <a:ln>
            <a:noFill/>
          </a:ln>
          <a:effectLst>
            <a:outerShdw blurRad="469900" dist="215900" dir="5400000" algn="t" rotWithShape="0">
              <a:srgbClr val="000000">
                <a:alpha val="16862"/>
              </a:srgbClr>
            </a:outerShdw>
          </a:effectLst>
        </p:spPr>
      </p:pic>
      <p:pic>
        <p:nvPicPr>
          <p:cNvPr id="860" name="Google Shape;860;p1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77621" y="1941736"/>
            <a:ext cx="2175811" cy="4325257"/>
          </a:xfrm>
          <a:prstGeom prst="rect">
            <a:avLst/>
          </a:prstGeom>
          <a:noFill/>
          <a:ln>
            <a:noFill/>
          </a:ln>
          <a:effectLst>
            <a:outerShdw blurRad="469900" dist="215900" dir="5400000" algn="t" rotWithShape="0">
              <a:srgbClr val="000000">
                <a:alpha val="16862"/>
              </a:srgbClr>
            </a:outerShdw>
          </a:effectLst>
        </p:spPr>
      </p:pic>
      <p:pic>
        <p:nvPicPr>
          <p:cNvPr id="861" name="Google Shape;861;p1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7908" y="4040028"/>
            <a:ext cx="1243445" cy="2404317"/>
          </a:xfrm>
          <a:prstGeom prst="rect">
            <a:avLst/>
          </a:prstGeom>
          <a:noFill/>
          <a:ln>
            <a:noFill/>
          </a:ln>
          <a:effectLst>
            <a:outerShdw blurRad="469900" dist="215900" dir="5400000" algn="t" rotWithShape="0">
              <a:srgbClr val="000000">
                <a:alpha val="16862"/>
              </a:srgbClr>
            </a:outerShdw>
          </a:effectLst>
        </p:spPr>
      </p:pic>
      <p:sp>
        <p:nvSpPr>
          <p:cNvPr id="862" name="Google Shape;862;p153"/>
          <p:cNvSpPr>
            <a:spLocks noGrp="1"/>
          </p:cNvSpPr>
          <p:nvPr>
            <p:ph type="pic" idx="2"/>
          </p:nvPr>
        </p:nvSpPr>
        <p:spPr>
          <a:xfrm>
            <a:off x="5902581" y="2713254"/>
            <a:ext cx="1725571" cy="305676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3" name="Google Shape;863;p153"/>
          <p:cNvSpPr>
            <a:spLocks noGrp="1"/>
          </p:cNvSpPr>
          <p:nvPr>
            <p:ph type="pic" idx="3"/>
          </p:nvPr>
        </p:nvSpPr>
        <p:spPr>
          <a:xfrm>
            <a:off x="3265042" y="2344110"/>
            <a:ext cx="2001319" cy="355304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4" name="Google Shape;864;p153"/>
          <p:cNvSpPr>
            <a:spLocks noGrp="1"/>
          </p:cNvSpPr>
          <p:nvPr>
            <p:ph type="pic" idx="4"/>
          </p:nvPr>
        </p:nvSpPr>
        <p:spPr>
          <a:xfrm>
            <a:off x="1822123" y="4762705"/>
            <a:ext cx="774384" cy="9632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5" name="Google Shape;865;p153"/>
          <p:cNvSpPr>
            <a:spLocks noGrp="1"/>
          </p:cNvSpPr>
          <p:nvPr>
            <p:ph type="pic" idx="5"/>
          </p:nvPr>
        </p:nvSpPr>
        <p:spPr>
          <a:xfrm>
            <a:off x="8929391" y="2102020"/>
            <a:ext cx="5221112" cy="391473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6" name="Google Shape;866;p153"/>
          <p:cNvSpPr/>
          <p:nvPr/>
        </p:nvSpPr>
        <p:spPr>
          <a:xfrm>
            <a:off x="3934691" y="2156695"/>
            <a:ext cx="660400" cy="133927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3_Title Slide">
  <p:cSld name="63_Title Slide"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15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9" name="Google Shape;869;p154"/>
          <p:cNvSpPr txBox="1"/>
          <p:nvPr/>
        </p:nvSpPr>
        <p:spPr>
          <a:xfrm>
            <a:off x="4343565" y="356007"/>
            <a:ext cx="3504875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70" name="Google Shape;870;p154"/>
          <p:cNvSpPr txBox="1">
            <a:spLocks noGrp="1"/>
          </p:cNvSpPr>
          <p:nvPr>
            <p:ph type="title"/>
          </p:nvPr>
        </p:nvSpPr>
        <p:spPr>
          <a:xfrm>
            <a:off x="1246053" y="815519"/>
            <a:ext cx="9699903" cy="52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1" name="Google Shape;871;p154"/>
          <p:cNvSpPr txBox="1">
            <a:spLocks noGrp="1"/>
          </p:cNvSpPr>
          <p:nvPr>
            <p:ph type="body" idx="1"/>
          </p:nvPr>
        </p:nvSpPr>
        <p:spPr>
          <a:xfrm>
            <a:off x="1246052" y="1277854"/>
            <a:ext cx="9699901" cy="31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72" name="Google Shape;872;p1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78713" y="2191657"/>
            <a:ext cx="1998959" cy="4075331"/>
          </a:xfrm>
          <a:prstGeom prst="rect">
            <a:avLst/>
          </a:prstGeom>
          <a:noFill/>
          <a:ln>
            <a:noFill/>
          </a:ln>
          <a:effectLst>
            <a:outerShdw blurRad="469900" dist="215900" dir="5400000" algn="t" rotWithShape="0">
              <a:srgbClr val="000000">
                <a:alpha val="16862"/>
              </a:srgbClr>
            </a:outerShdw>
          </a:effectLst>
        </p:spPr>
      </p:pic>
      <p:pic>
        <p:nvPicPr>
          <p:cNvPr id="873" name="Google Shape;873;p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7813" y="1941736"/>
            <a:ext cx="2175811" cy="4325257"/>
          </a:xfrm>
          <a:prstGeom prst="rect">
            <a:avLst/>
          </a:prstGeom>
          <a:noFill/>
          <a:ln>
            <a:noFill/>
          </a:ln>
          <a:effectLst>
            <a:outerShdw blurRad="469900" dist="215900" dir="5400000" algn="t" rotWithShape="0">
              <a:srgbClr val="000000">
                <a:alpha val="16862"/>
              </a:srgbClr>
            </a:outerShdw>
          </a:effectLst>
        </p:spPr>
      </p:pic>
      <p:sp>
        <p:nvSpPr>
          <p:cNvPr id="874" name="Google Shape;874;p154"/>
          <p:cNvSpPr>
            <a:spLocks noGrp="1"/>
          </p:cNvSpPr>
          <p:nvPr>
            <p:ph type="pic" idx="2"/>
          </p:nvPr>
        </p:nvSpPr>
        <p:spPr>
          <a:xfrm>
            <a:off x="6816201" y="2713254"/>
            <a:ext cx="1725571" cy="305676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5" name="Google Shape;875;p154"/>
          <p:cNvSpPr>
            <a:spLocks noGrp="1"/>
          </p:cNvSpPr>
          <p:nvPr>
            <p:ph type="pic" idx="3"/>
          </p:nvPr>
        </p:nvSpPr>
        <p:spPr>
          <a:xfrm>
            <a:off x="3475235" y="2344110"/>
            <a:ext cx="2001319" cy="355304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6" name="Google Shape;876;p154"/>
          <p:cNvSpPr/>
          <p:nvPr/>
        </p:nvSpPr>
        <p:spPr>
          <a:xfrm>
            <a:off x="4145517" y="2156695"/>
            <a:ext cx="660400" cy="133927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0_Title Slide">
  <p:cSld name="40_Title Slide"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15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9" name="Google Shape;879;p155"/>
          <p:cNvSpPr>
            <a:spLocks noGrp="1"/>
          </p:cNvSpPr>
          <p:nvPr>
            <p:ph type="pic" idx="2"/>
          </p:nvPr>
        </p:nvSpPr>
        <p:spPr>
          <a:xfrm>
            <a:off x="7318853" y="2473175"/>
            <a:ext cx="1861467" cy="3304508"/>
          </a:xfrm>
          <a:prstGeom prst="roundRect">
            <a:avLst>
              <a:gd name="adj" fmla="val 1837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0" name="Google Shape;880;p155"/>
          <p:cNvSpPr>
            <a:spLocks noGrp="1"/>
          </p:cNvSpPr>
          <p:nvPr>
            <p:ph type="pic" idx="3"/>
          </p:nvPr>
        </p:nvSpPr>
        <p:spPr>
          <a:xfrm>
            <a:off x="3005744" y="2473175"/>
            <a:ext cx="1861467" cy="3304508"/>
          </a:xfrm>
          <a:prstGeom prst="roundRect">
            <a:avLst>
              <a:gd name="adj" fmla="val 1837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1" name="Google Shape;881;p155"/>
          <p:cNvSpPr>
            <a:spLocks noGrp="1"/>
          </p:cNvSpPr>
          <p:nvPr>
            <p:ph type="pic" idx="4"/>
          </p:nvPr>
        </p:nvSpPr>
        <p:spPr>
          <a:xfrm>
            <a:off x="993233" y="2473175"/>
            <a:ext cx="1861467" cy="3304508"/>
          </a:xfrm>
          <a:prstGeom prst="roundRect">
            <a:avLst>
              <a:gd name="adj" fmla="val 1837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2" name="Google Shape;882;p155"/>
          <p:cNvSpPr>
            <a:spLocks noGrp="1"/>
          </p:cNvSpPr>
          <p:nvPr>
            <p:ph type="pic" idx="5"/>
          </p:nvPr>
        </p:nvSpPr>
        <p:spPr>
          <a:xfrm>
            <a:off x="-1019278" y="2473175"/>
            <a:ext cx="1861467" cy="3304508"/>
          </a:xfrm>
          <a:prstGeom prst="roundRect">
            <a:avLst>
              <a:gd name="adj" fmla="val 1837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3" name="Google Shape;883;p155"/>
          <p:cNvSpPr>
            <a:spLocks noGrp="1"/>
          </p:cNvSpPr>
          <p:nvPr>
            <p:ph type="pic" idx="6"/>
          </p:nvPr>
        </p:nvSpPr>
        <p:spPr>
          <a:xfrm>
            <a:off x="11343873" y="2473175"/>
            <a:ext cx="1861467" cy="3304508"/>
          </a:xfrm>
          <a:prstGeom prst="roundRect">
            <a:avLst>
              <a:gd name="adj" fmla="val 1837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4" name="Google Shape;884;p155"/>
          <p:cNvSpPr>
            <a:spLocks noGrp="1"/>
          </p:cNvSpPr>
          <p:nvPr>
            <p:ph type="pic" idx="7"/>
          </p:nvPr>
        </p:nvSpPr>
        <p:spPr>
          <a:xfrm>
            <a:off x="9331365" y="2473175"/>
            <a:ext cx="1861467" cy="3304508"/>
          </a:xfrm>
          <a:prstGeom prst="roundRect">
            <a:avLst>
              <a:gd name="adj" fmla="val 1837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5" name="Google Shape;885;p155"/>
          <p:cNvSpPr txBox="1"/>
          <p:nvPr/>
        </p:nvSpPr>
        <p:spPr>
          <a:xfrm>
            <a:off x="4343565" y="356007"/>
            <a:ext cx="3504875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86" name="Google Shape;886;p155"/>
          <p:cNvSpPr txBox="1">
            <a:spLocks noGrp="1"/>
          </p:cNvSpPr>
          <p:nvPr>
            <p:ph type="title"/>
          </p:nvPr>
        </p:nvSpPr>
        <p:spPr>
          <a:xfrm>
            <a:off x="1246053" y="815519"/>
            <a:ext cx="9699903" cy="52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7" name="Google Shape;887;p155"/>
          <p:cNvSpPr txBox="1">
            <a:spLocks noGrp="1"/>
          </p:cNvSpPr>
          <p:nvPr>
            <p:ph type="body" idx="1"/>
          </p:nvPr>
        </p:nvSpPr>
        <p:spPr>
          <a:xfrm>
            <a:off x="1246052" y="1277854"/>
            <a:ext cx="9699901" cy="31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88" name="Google Shape;888;p1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15803" y="1909105"/>
            <a:ext cx="2160396" cy="4404459"/>
          </a:xfrm>
          <a:prstGeom prst="rect">
            <a:avLst/>
          </a:prstGeom>
          <a:noFill/>
          <a:ln>
            <a:noFill/>
          </a:ln>
          <a:effectLst>
            <a:outerShdw blurRad="482600" dist="152400" dir="5400000" sx="102000" sy="102000" algn="t" rotWithShape="0">
              <a:srgbClr val="000000">
                <a:alpha val="20000"/>
              </a:srgbClr>
            </a:outerShdw>
          </a:effectLst>
        </p:spPr>
      </p:pic>
      <p:sp>
        <p:nvSpPr>
          <p:cNvPr id="889" name="Google Shape;889;p155"/>
          <p:cNvSpPr>
            <a:spLocks noGrp="1"/>
          </p:cNvSpPr>
          <p:nvPr>
            <p:ph type="pic" idx="8"/>
          </p:nvPr>
        </p:nvSpPr>
        <p:spPr>
          <a:xfrm>
            <a:off x="5166141" y="2473175"/>
            <a:ext cx="1861467" cy="330450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Title Slide">
  <p:cSld name="37_Title Slide"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1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2" name="Google Shape;892;p156"/>
          <p:cNvSpPr txBox="1"/>
          <p:nvPr/>
        </p:nvSpPr>
        <p:spPr>
          <a:xfrm>
            <a:off x="4343565" y="356007"/>
            <a:ext cx="3504875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3" name="Google Shape;893;p156"/>
          <p:cNvSpPr txBox="1">
            <a:spLocks noGrp="1"/>
          </p:cNvSpPr>
          <p:nvPr>
            <p:ph type="title"/>
          </p:nvPr>
        </p:nvSpPr>
        <p:spPr>
          <a:xfrm>
            <a:off x="1246053" y="815519"/>
            <a:ext cx="9699903" cy="52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4" name="Google Shape;894;p156"/>
          <p:cNvSpPr txBox="1">
            <a:spLocks noGrp="1"/>
          </p:cNvSpPr>
          <p:nvPr>
            <p:ph type="body" idx="1"/>
          </p:nvPr>
        </p:nvSpPr>
        <p:spPr>
          <a:xfrm>
            <a:off x="1246052" y="1277854"/>
            <a:ext cx="9699901" cy="31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5" name="Google Shape;895;p156"/>
          <p:cNvSpPr>
            <a:spLocks noGrp="1"/>
          </p:cNvSpPr>
          <p:nvPr>
            <p:ph type="pic" idx="2"/>
          </p:nvPr>
        </p:nvSpPr>
        <p:spPr>
          <a:xfrm>
            <a:off x="1048189" y="2210373"/>
            <a:ext cx="3920051" cy="3580827"/>
          </a:xfrm>
          <a:prstGeom prst="round2SameRect">
            <a:avLst>
              <a:gd name="adj1" fmla="val 1243"/>
              <a:gd name="adj2" fmla="val 0"/>
            </a:avLst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6" name="Google Shape;896;p156"/>
          <p:cNvSpPr>
            <a:spLocks noGrp="1"/>
          </p:cNvSpPr>
          <p:nvPr>
            <p:ph type="pic" idx="3"/>
          </p:nvPr>
        </p:nvSpPr>
        <p:spPr>
          <a:xfrm>
            <a:off x="9075423" y="2210373"/>
            <a:ext cx="1943100" cy="3580827"/>
          </a:xfrm>
          <a:prstGeom prst="round2SameRect">
            <a:avLst>
              <a:gd name="adj1" fmla="val 1243"/>
              <a:gd name="adj2" fmla="val 0"/>
            </a:avLst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7" name="Google Shape;897;p156"/>
          <p:cNvSpPr>
            <a:spLocks noGrp="1"/>
          </p:cNvSpPr>
          <p:nvPr>
            <p:ph type="pic" idx="4"/>
          </p:nvPr>
        </p:nvSpPr>
        <p:spPr>
          <a:xfrm>
            <a:off x="5056313" y="2210373"/>
            <a:ext cx="1931231" cy="1744408"/>
          </a:xfrm>
          <a:prstGeom prst="round2SameRect">
            <a:avLst>
              <a:gd name="adj1" fmla="val 1243"/>
              <a:gd name="adj2" fmla="val 0"/>
            </a:avLst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8" name="Google Shape;898;p156"/>
          <p:cNvSpPr>
            <a:spLocks noGrp="1"/>
          </p:cNvSpPr>
          <p:nvPr>
            <p:ph type="pic" idx="5"/>
          </p:nvPr>
        </p:nvSpPr>
        <p:spPr>
          <a:xfrm>
            <a:off x="5056313" y="4046793"/>
            <a:ext cx="1931231" cy="1744408"/>
          </a:xfrm>
          <a:prstGeom prst="round2SameRect">
            <a:avLst>
              <a:gd name="adj1" fmla="val 1243"/>
              <a:gd name="adj2" fmla="val 0"/>
            </a:avLst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9" name="Google Shape;899;p156"/>
          <p:cNvSpPr>
            <a:spLocks noGrp="1"/>
          </p:cNvSpPr>
          <p:nvPr>
            <p:ph type="pic" idx="6"/>
          </p:nvPr>
        </p:nvSpPr>
        <p:spPr>
          <a:xfrm>
            <a:off x="7065864" y="4046793"/>
            <a:ext cx="1931231" cy="1744408"/>
          </a:xfrm>
          <a:prstGeom prst="round2SameRect">
            <a:avLst>
              <a:gd name="adj1" fmla="val 1243"/>
              <a:gd name="adj2" fmla="val 0"/>
            </a:avLst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Title Slide">
  <p:cSld name="34_Title Slide"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5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2" name="Google Shape;902;p157"/>
          <p:cNvSpPr txBox="1"/>
          <p:nvPr/>
        </p:nvSpPr>
        <p:spPr>
          <a:xfrm>
            <a:off x="4343565" y="356007"/>
            <a:ext cx="3504875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03" name="Google Shape;903;p157"/>
          <p:cNvSpPr txBox="1">
            <a:spLocks noGrp="1"/>
          </p:cNvSpPr>
          <p:nvPr>
            <p:ph type="title"/>
          </p:nvPr>
        </p:nvSpPr>
        <p:spPr>
          <a:xfrm>
            <a:off x="1246053" y="815519"/>
            <a:ext cx="9699903" cy="52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4" name="Google Shape;904;p157"/>
          <p:cNvSpPr txBox="1">
            <a:spLocks noGrp="1"/>
          </p:cNvSpPr>
          <p:nvPr>
            <p:ph type="body" idx="1"/>
          </p:nvPr>
        </p:nvSpPr>
        <p:spPr>
          <a:xfrm>
            <a:off x="1246052" y="1277854"/>
            <a:ext cx="9699901" cy="31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5" name="Google Shape;905;p157"/>
          <p:cNvSpPr>
            <a:spLocks noGrp="1"/>
          </p:cNvSpPr>
          <p:nvPr>
            <p:ph type="pic" idx="2"/>
          </p:nvPr>
        </p:nvSpPr>
        <p:spPr>
          <a:xfrm>
            <a:off x="1225431" y="1925665"/>
            <a:ext cx="3118133" cy="1407743"/>
          </a:xfrm>
          <a:prstGeom prst="roundRect">
            <a:avLst>
              <a:gd name="adj" fmla="val 4384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6" name="Google Shape;906;p157"/>
          <p:cNvSpPr>
            <a:spLocks noGrp="1"/>
          </p:cNvSpPr>
          <p:nvPr>
            <p:ph type="pic" idx="3"/>
          </p:nvPr>
        </p:nvSpPr>
        <p:spPr>
          <a:xfrm>
            <a:off x="4533896" y="1925665"/>
            <a:ext cx="3118133" cy="1407743"/>
          </a:xfrm>
          <a:prstGeom prst="roundRect">
            <a:avLst>
              <a:gd name="adj" fmla="val 4384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7" name="Google Shape;907;p157"/>
          <p:cNvSpPr>
            <a:spLocks noGrp="1"/>
          </p:cNvSpPr>
          <p:nvPr>
            <p:ph type="pic" idx="4"/>
          </p:nvPr>
        </p:nvSpPr>
        <p:spPr>
          <a:xfrm>
            <a:off x="7842364" y="1925665"/>
            <a:ext cx="3118133" cy="1407743"/>
          </a:xfrm>
          <a:prstGeom prst="roundRect">
            <a:avLst>
              <a:gd name="adj" fmla="val 4384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8" name="Google Shape;908;p157"/>
          <p:cNvSpPr>
            <a:spLocks noGrp="1"/>
          </p:cNvSpPr>
          <p:nvPr>
            <p:ph type="pic" idx="5"/>
          </p:nvPr>
        </p:nvSpPr>
        <p:spPr>
          <a:xfrm>
            <a:off x="1225431" y="4211665"/>
            <a:ext cx="3118133" cy="1407743"/>
          </a:xfrm>
          <a:prstGeom prst="roundRect">
            <a:avLst>
              <a:gd name="adj" fmla="val 4384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9" name="Google Shape;909;p157"/>
          <p:cNvSpPr>
            <a:spLocks noGrp="1"/>
          </p:cNvSpPr>
          <p:nvPr>
            <p:ph type="pic" idx="6"/>
          </p:nvPr>
        </p:nvSpPr>
        <p:spPr>
          <a:xfrm>
            <a:off x="4533896" y="4211665"/>
            <a:ext cx="3118133" cy="1407743"/>
          </a:xfrm>
          <a:prstGeom prst="roundRect">
            <a:avLst>
              <a:gd name="adj" fmla="val 4384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0" name="Google Shape;910;p157"/>
          <p:cNvSpPr>
            <a:spLocks noGrp="1"/>
          </p:cNvSpPr>
          <p:nvPr>
            <p:ph type="pic" idx="7"/>
          </p:nvPr>
        </p:nvSpPr>
        <p:spPr>
          <a:xfrm>
            <a:off x="7842364" y="4211665"/>
            <a:ext cx="3118133" cy="1407743"/>
          </a:xfrm>
          <a:prstGeom prst="roundRect">
            <a:avLst>
              <a:gd name="adj" fmla="val 4384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Title Slide">
  <p:cSld name="35_Title Slide"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" name="Google Shape;913;p158"/>
          <p:cNvSpPr txBox="1"/>
          <p:nvPr/>
        </p:nvSpPr>
        <p:spPr>
          <a:xfrm>
            <a:off x="4343565" y="356007"/>
            <a:ext cx="3504875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14" name="Google Shape;914;p158"/>
          <p:cNvSpPr txBox="1">
            <a:spLocks noGrp="1"/>
          </p:cNvSpPr>
          <p:nvPr>
            <p:ph type="title"/>
          </p:nvPr>
        </p:nvSpPr>
        <p:spPr>
          <a:xfrm>
            <a:off x="1246053" y="815519"/>
            <a:ext cx="9699903" cy="52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5" name="Google Shape;915;p158"/>
          <p:cNvSpPr txBox="1">
            <a:spLocks noGrp="1"/>
          </p:cNvSpPr>
          <p:nvPr>
            <p:ph type="body" idx="1"/>
          </p:nvPr>
        </p:nvSpPr>
        <p:spPr>
          <a:xfrm>
            <a:off x="1246052" y="1277854"/>
            <a:ext cx="9699901" cy="31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6" name="Google Shape;916;p158"/>
          <p:cNvSpPr>
            <a:spLocks noGrp="1"/>
          </p:cNvSpPr>
          <p:nvPr>
            <p:ph type="pic" idx="2"/>
          </p:nvPr>
        </p:nvSpPr>
        <p:spPr>
          <a:xfrm>
            <a:off x="959424" y="2159873"/>
            <a:ext cx="3118133" cy="3068835"/>
          </a:xfrm>
          <a:prstGeom prst="round2SameRect">
            <a:avLst>
              <a:gd name="adj1" fmla="val 1738"/>
              <a:gd name="adj2" fmla="val 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7" name="Google Shape;917;p158"/>
          <p:cNvSpPr>
            <a:spLocks noGrp="1"/>
          </p:cNvSpPr>
          <p:nvPr>
            <p:ph type="pic" idx="3"/>
          </p:nvPr>
        </p:nvSpPr>
        <p:spPr>
          <a:xfrm>
            <a:off x="4558833" y="2159873"/>
            <a:ext cx="3118133" cy="3068835"/>
          </a:xfrm>
          <a:prstGeom prst="round2SameRect">
            <a:avLst>
              <a:gd name="adj1" fmla="val 1738"/>
              <a:gd name="adj2" fmla="val 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8" name="Google Shape;918;p158"/>
          <p:cNvSpPr>
            <a:spLocks noGrp="1"/>
          </p:cNvSpPr>
          <p:nvPr>
            <p:ph type="pic" idx="4"/>
          </p:nvPr>
        </p:nvSpPr>
        <p:spPr>
          <a:xfrm>
            <a:off x="8158244" y="2159873"/>
            <a:ext cx="3118133" cy="3068835"/>
          </a:xfrm>
          <a:prstGeom prst="round2SameRect">
            <a:avLst>
              <a:gd name="adj1" fmla="val 1738"/>
              <a:gd name="adj2" fmla="val 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Title Slide">
  <p:cSld name="36_Title Slide"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159"/>
          <p:cNvSpPr txBox="1"/>
          <p:nvPr/>
        </p:nvSpPr>
        <p:spPr>
          <a:xfrm>
            <a:off x="4343565" y="356007"/>
            <a:ext cx="3504875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22" name="Google Shape;922;p159"/>
          <p:cNvSpPr txBox="1">
            <a:spLocks noGrp="1"/>
          </p:cNvSpPr>
          <p:nvPr>
            <p:ph type="title"/>
          </p:nvPr>
        </p:nvSpPr>
        <p:spPr>
          <a:xfrm>
            <a:off x="1246053" y="815519"/>
            <a:ext cx="9699903" cy="52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3" name="Google Shape;923;p159"/>
          <p:cNvSpPr txBox="1">
            <a:spLocks noGrp="1"/>
          </p:cNvSpPr>
          <p:nvPr>
            <p:ph type="body" idx="1"/>
          </p:nvPr>
        </p:nvSpPr>
        <p:spPr>
          <a:xfrm>
            <a:off x="1246052" y="1277854"/>
            <a:ext cx="9699901" cy="31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4" name="Google Shape;924;p159"/>
          <p:cNvSpPr>
            <a:spLocks noGrp="1"/>
          </p:cNvSpPr>
          <p:nvPr>
            <p:ph type="pic" idx="2"/>
          </p:nvPr>
        </p:nvSpPr>
        <p:spPr>
          <a:xfrm>
            <a:off x="1433250" y="2159872"/>
            <a:ext cx="4385663" cy="3359781"/>
          </a:xfrm>
          <a:prstGeom prst="roundRect">
            <a:avLst>
              <a:gd name="adj" fmla="val 1185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5" name="Google Shape;925;p159"/>
          <p:cNvSpPr>
            <a:spLocks noGrp="1"/>
          </p:cNvSpPr>
          <p:nvPr>
            <p:ph type="pic" idx="3"/>
          </p:nvPr>
        </p:nvSpPr>
        <p:spPr>
          <a:xfrm>
            <a:off x="6303821" y="2159872"/>
            <a:ext cx="4385663" cy="3359781"/>
          </a:xfrm>
          <a:prstGeom prst="roundRect">
            <a:avLst>
              <a:gd name="adj" fmla="val 1185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Slide">
  <p:cSld name="22_Title Slide"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16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8" name="Google Shape;928;p160"/>
          <p:cNvSpPr>
            <a:spLocks noGrp="1"/>
          </p:cNvSpPr>
          <p:nvPr>
            <p:ph type="pic" idx="2"/>
          </p:nvPr>
        </p:nvSpPr>
        <p:spPr>
          <a:xfrm>
            <a:off x="3899461" y="1238865"/>
            <a:ext cx="1218171" cy="1218171"/>
          </a:xfrm>
          <a:prstGeom prst="roundRect">
            <a:avLst>
              <a:gd name="adj" fmla="val 4384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9" name="Google Shape;929;p160"/>
          <p:cNvSpPr>
            <a:spLocks noGrp="1"/>
          </p:cNvSpPr>
          <p:nvPr>
            <p:ph type="pic" idx="3"/>
          </p:nvPr>
        </p:nvSpPr>
        <p:spPr>
          <a:xfrm>
            <a:off x="5339657" y="1238865"/>
            <a:ext cx="1218171" cy="1218171"/>
          </a:xfrm>
          <a:prstGeom prst="roundRect">
            <a:avLst>
              <a:gd name="adj" fmla="val 4384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0" name="Google Shape;930;p160"/>
          <p:cNvSpPr>
            <a:spLocks noGrp="1"/>
          </p:cNvSpPr>
          <p:nvPr>
            <p:ph type="pic" idx="4"/>
          </p:nvPr>
        </p:nvSpPr>
        <p:spPr>
          <a:xfrm>
            <a:off x="6779857" y="1238865"/>
            <a:ext cx="1218171" cy="1218171"/>
          </a:xfrm>
          <a:prstGeom prst="roundRect">
            <a:avLst>
              <a:gd name="adj" fmla="val 4384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1" name="Google Shape;931;p160"/>
          <p:cNvSpPr>
            <a:spLocks noGrp="1"/>
          </p:cNvSpPr>
          <p:nvPr>
            <p:ph type="pic" idx="5"/>
          </p:nvPr>
        </p:nvSpPr>
        <p:spPr>
          <a:xfrm>
            <a:off x="8220053" y="1238865"/>
            <a:ext cx="1218171" cy="1218171"/>
          </a:xfrm>
          <a:prstGeom prst="roundRect">
            <a:avLst>
              <a:gd name="adj" fmla="val 4384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2" name="Google Shape;932;p160"/>
          <p:cNvSpPr>
            <a:spLocks noGrp="1"/>
          </p:cNvSpPr>
          <p:nvPr>
            <p:ph type="pic" idx="6"/>
          </p:nvPr>
        </p:nvSpPr>
        <p:spPr>
          <a:xfrm>
            <a:off x="9660249" y="1238865"/>
            <a:ext cx="1218171" cy="1218171"/>
          </a:xfrm>
          <a:prstGeom prst="roundRect">
            <a:avLst>
              <a:gd name="adj" fmla="val 4384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3" name="Google Shape;933;p160"/>
          <p:cNvSpPr>
            <a:spLocks noGrp="1"/>
          </p:cNvSpPr>
          <p:nvPr>
            <p:ph type="pic" idx="7"/>
          </p:nvPr>
        </p:nvSpPr>
        <p:spPr>
          <a:xfrm>
            <a:off x="3899461" y="3930445"/>
            <a:ext cx="1218171" cy="1218171"/>
          </a:xfrm>
          <a:prstGeom prst="roundRect">
            <a:avLst>
              <a:gd name="adj" fmla="val 4384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4" name="Google Shape;934;p160"/>
          <p:cNvSpPr>
            <a:spLocks noGrp="1"/>
          </p:cNvSpPr>
          <p:nvPr>
            <p:ph type="pic" idx="8"/>
          </p:nvPr>
        </p:nvSpPr>
        <p:spPr>
          <a:xfrm>
            <a:off x="5339657" y="3930445"/>
            <a:ext cx="1218171" cy="1218171"/>
          </a:xfrm>
          <a:prstGeom prst="roundRect">
            <a:avLst>
              <a:gd name="adj" fmla="val 4384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5" name="Google Shape;935;p160"/>
          <p:cNvSpPr>
            <a:spLocks noGrp="1"/>
          </p:cNvSpPr>
          <p:nvPr>
            <p:ph type="pic" idx="9"/>
          </p:nvPr>
        </p:nvSpPr>
        <p:spPr>
          <a:xfrm>
            <a:off x="6779857" y="3930445"/>
            <a:ext cx="1218171" cy="1218171"/>
          </a:xfrm>
          <a:prstGeom prst="roundRect">
            <a:avLst>
              <a:gd name="adj" fmla="val 4384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6" name="Google Shape;936;p160"/>
          <p:cNvSpPr>
            <a:spLocks noGrp="1"/>
          </p:cNvSpPr>
          <p:nvPr>
            <p:ph type="pic" idx="13"/>
          </p:nvPr>
        </p:nvSpPr>
        <p:spPr>
          <a:xfrm>
            <a:off x="8220053" y="3930445"/>
            <a:ext cx="1218171" cy="1218171"/>
          </a:xfrm>
          <a:prstGeom prst="roundRect">
            <a:avLst>
              <a:gd name="adj" fmla="val 4384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Slide">
  <p:cSld name="21_Title Slide"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16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9" name="Google Shape;939;p161"/>
          <p:cNvSpPr txBox="1"/>
          <p:nvPr/>
        </p:nvSpPr>
        <p:spPr>
          <a:xfrm>
            <a:off x="4343565" y="356007"/>
            <a:ext cx="3504875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40" name="Google Shape;940;p161"/>
          <p:cNvSpPr txBox="1">
            <a:spLocks noGrp="1"/>
          </p:cNvSpPr>
          <p:nvPr>
            <p:ph type="title"/>
          </p:nvPr>
        </p:nvSpPr>
        <p:spPr>
          <a:xfrm>
            <a:off x="1246053" y="815519"/>
            <a:ext cx="9699903" cy="52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1" name="Google Shape;941;p161"/>
          <p:cNvSpPr txBox="1">
            <a:spLocks noGrp="1"/>
          </p:cNvSpPr>
          <p:nvPr>
            <p:ph type="body" idx="1"/>
          </p:nvPr>
        </p:nvSpPr>
        <p:spPr>
          <a:xfrm>
            <a:off x="1246052" y="1277854"/>
            <a:ext cx="9699901" cy="31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2" name="Google Shape;942;p161"/>
          <p:cNvSpPr>
            <a:spLocks noGrp="1"/>
          </p:cNvSpPr>
          <p:nvPr>
            <p:ph type="pic" idx="2"/>
          </p:nvPr>
        </p:nvSpPr>
        <p:spPr>
          <a:xfrm>
            <a:off x="1654640" y="2518484"/>
            <a:ext cx="813733" cy="813733"/>
          </a:xfrm>
          <a:prstGeom prst="ellipse">
            <a:avLst/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3" name="Google Shape;943;p161"/>
          <p:cNvSpPr>
            <a:spLocks noGrp="1"/>
          </p:cNvSpPr>
          <p:nvPr>
            <p:ph type="pic" idx="3"/>
          </p:nvPr>
        </p:nvSpPr>
        <p:spPr>
          <a:xfrm>
            <a:off x="4318672" y="2518484"/>
            <a:ext cx="813733" cy="813733"/>
          </a:xfrm>
          <a:prstGeom prst="ellipse">
            <a:avLst/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4" name="Google Shape;944;p161"/>
          <p:cNvSpPr>
            <a:spLocks noGrp="1"/>
          </p:cNvSpPr>
          <p:nvPr>
            <p:ph type="pic" idx="4"/>
          </p:nvPr>
        </p:nvSpPr>
        <p:spPr>
          <a:xfrm>
            <a:off x="7054744" y="2518484"/>
            <a:ext cx="813733" cy="813733"/>
          </a:xfrm>
          <a:prstGeom prst="ellipse">
            <a:avLst/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5" name="Google Shape;945;p161"/>
          <p:cNvSpPr>
            <a:spLocks noGrp="1"/>
          </p:cNvSpPr>
          <p:nvPr>
            <p:ph type="pic" idx="5"/>
          </p:nvPr>
        </p:nvSpPr>
        <p:spPr>
          <a:xfrm>
            <a:off x="9668648" y="2518484"/>
            <a:ext cx="813733" cy="813733"/>
          </a:xfrm>
          <a:prstGeom prst="ellipse">
            <a:avLst/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4_Title Slide">
  <p:cSld name="44_Title Slid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287" y="-1706864"/>
            <a:ext cx="6461255" cy="11044879"/>
          </a:xfrm>
          <a:prstGeom prst="rect">
            <a:avLst/>
          </a:prstGeom>
          <a:noFill/>
          <a:ln>
            <a:noFill/>
          </a:ln>
          <a:effectLst>
            <a:outerShdw blurRad="1092200" dist="342900" dir="5400000" algn="t" rotWithShape="0">
              <a:srgbClr val="000000">
                <a:alpha val="27843"/>
              </a:srgbClr>
            </a:outerShdw>
          </a:effectLst>
        </p:spPr>
      </p:pic>
      <p:pic>
        <p:nvPicPr>
          <p:cNvPr id="100" name="Google Shape;10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6927" y="1018479"/>
            <a:ext cx="2350604" cy="4792240"/>
          </a:xfrm>
          <a:prstGeom prst="rect">
            <a:avLst/>
          </a:prstGeom>
          <a:noFill/>
          <a:ln>
            <a:noFill/>
          </a:ln>
          <a:effectLst>
            <a:outerShdw blurRad="482600" dist="152400" dir="5400000" sx="102000" sy="102000" algn="t" rotWithShape="0">
              <a:srgbClr val="000000">
                <a:alpha val="20000"/>
              </a:srgbClr>
            </a:outerShdw>
          </a:effectLst>
        </p:spPr>
      </p:pic>
      <p:sp>
        <p:nvSpPr>
          <p:cNvPr id="101" name="Google Shape;101;p17"/>
          <p:cNvSpPr>
            <a:spLocks noGrp="1"/>
          </p:cNvSpPr>
          <p:nvPr>
            <p:ph type="pic" idx="2"/>
          </p:nvPr>
        </p:nvSpPr>
        <p:spPr>
          <a:xfrm>
            <a:off x="2746660" y="1635513"/>
            <a:ext cx="2018629" cy="358417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Slide">
  <p:cSld name="15_Title Slide"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16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8" name="Google Shape;948;p162"/>
          <p:cNvSpPr txBox="1"/>
          <p:nvPr/>
        </p:nvSpPr>
        <p:spPr>
          <a:xfrm>
            <a:off x="4343565" y="356007"/>
            <a:ext cx="3504875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49" name="Google Shape;949;p162"/>
          <p:cNvSpPr txBox="1">
            <a:spLocks noGrp="1"/>
          </p:cNvSpPr>
          <p:nvPr>
            <p:ph type="title"/>
          </p:nvPr>
        </p:nvSpPr>
        <p:spPr>
          <a:xfrm>
            <a:off x="1246053" y="815519"/>
            <a:ext cx="9699903" cy="52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0" name="Google Shape;950;p162"/>
          <p:cNvSpPr txBox="1">
            <a:spLocks noGrp="1"/>
          </p:cNvSpPr>
          <p:nvPr>
            <p:ph type="body" idx="1"/>
          </p:nvPr>
        </p:nvSpPr>
        <p:spPr>
          <a:xfrm>
            <a:off x="1246052" y="1277854"/>
            <a:ext cx="9699901" cy="31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1" name="Google Shape;951;p162"/>
          <p:cNvSpPr>
            <a:spLocks noGrp="1"/>
          </p:cNvSpPr>
          <p:nvPr>
            <p:ph type="pic" idx="2"/>
          </p:nvPr>
        </p:nvSpPr>
        <p:spPr>
          <a:xfrm>
            <a:off x="964373" y="2050351"/>
            <a:ext cx="1109761" cy="110916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2" name="Google Shape;952;p162"/>
          <p:cNvSpPr>
            <a:spLocks noGrp="1"/>
          </p:cNvSpPr>
          <p:nvPr>
            <p:ph type="pic" idx="3"/>
          </p:nvPr>
        </p:nvSpPr>
        <p:spPr>
          <a:xfrm>
            <a:off x="964373" y="3415103"/>
            <a:ext cx="1109761" cy="110916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3" name="Google Shape;953;p162"/>
          <p:cNvSpPr>
            <a:spLocks noGrp="1"/>
          </p:cNvSpPr>
          <p:nvPr>
            <p:ph type="pic" idx="4"/>
          </p:nvPr>
        </p:nvSpPr>
        <p:spPr>
          <a:xfrm>
            <a:off x="964373" y="4770663"/>
            <a:ext cx="1109761" cy="110916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4" name="Google Shape;954;p162"/>
          <p:cNvSpPr>
            <a:spLocks noGrp="1"/>
          </p:cNvSpPr>
          <p:nvPr>
            <p:ph type="pic" idx="5"/>
          </p:nvPr>
        </p:nvSpPr>
        <p:spPr>
          <a:xfrm>
            <a:off x="4369212" y="2050351"/>
            <a:ext cx="1109761" cy="110916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5" name="Google Shape;955;p162"/>
          <p:cNvSpPr>
            <a:spLocks noGrp="1"/>
          </p:cNvSpPr>
          <p:nvPr>
            <p:ph type="pic" idx="6"/>
          </p:nvPr>
        </p:nvSpPr>
        <p:spPr>
          <a:xfrm>
            <a:off x="4369212" y="3415103"/>
            <a:ext cx="1109761" cy="110916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6" name="Google Shape;956;p162"/>
          <p:cNvSpPr>
            <a:spLocks noGrp="1"/>
          </p:cNvSpPr>
          <p:nvPr>
            <p:ph type="pic" idx="7"/>
          </p:nvPr>
        </p:nvSpPr>
        <p:spPr>
          <a:xfrm>
            <a:off x="4369212" y="4770663"/>
            <a:ext cx="1109761" cy="110916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7" name="Google Shape;957;p162"/>
          <p:cNvSpPr>
            <a:spLocks noGrp="1"/>
          </p:cNvSpPr>
          <p:nvPr>
            <p:ph type="pic" idx="8"/>
          </p:nvPr>
        </p:nvSpPr>
        <p:spPr>
          <a:xfrm>
            <a:off x="7774050" y="2050351"/>
            <a:ext cx="1109761" cy="110916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8" name="Google Shape;958;p162"/>
          <p:cNvSpPr>
            <a:spLocks noGrp="1"/>
          </p:cNvSpPr>
          <p:nvPr>
            <p:ph type="pic" idx="9"/>
          </p:nvPr>
        </p:nvSpPr>
        <p:spPr>
          <a:xfrm>
            <a:off x="7774050" y="3415103"/>
            <a:ext cx="1109761" cy="110916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9" name="Google Shape;959;p162"/>
          <p:cNvSpPr>
            <a:spLocks noGrp="1"/>
          </p:cNvSpPr>
          <p:nvPr>
            <p:ph type="pic" idx="13"/>
          </p:nvPr>
        </p:nvSpPr>
        <p:spPr>
          <a:xfrm>
            <a:off x="7774050" y="4770663"/>
            <a:ext cx="1109761" cy="110916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Slide">
  <p:cSld name="13_Title Slide"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16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2" name="Google Shape;962;p163"/>
          <p:cNvSpPr txBox="1"/>
          <p:nvPr/>
        </p:nvSpPr>
        <p:spPr>
          <a:xfrm>
            <a:off x="4343565" y="356007"/>
            <a:ext cx="3504875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63" name="Google Shape;963;p163"/>
          <p:cNvSpPr txBox="1">
            <a:spLocks noGrp="1"/>
          </p:cNvSpPr>
          <p:nvPr>
            <p:ph type="title"/>
          </p:nvPr>
        </p:nvSpPr>
        <p:spPr>
          <a:xfrm>
            <a:off x="1246053" y="815519"/>
            <a:ext cx="9699903" cy="52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4" name="Google Shape;964;p163"/>
          <p:cNvSpPr txBox="1">
            <a:spLocks noGrp="1"/>
          </p:cNvSpPr>
          <p:nvPr>
            <p:ph type="body" idx="1"/>
          </p:nvPr>
        </p:nvSpPr>
        <p:spPr>
          <a:xfrm>
            <a:off x="1246052" y="1277854"/>
            <a:ext cx="9699901" cy="31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5" name="Google Shape;965;p163"/>
          <p:cNvSpPr>
            <a:spLocks noGrp="1"/>
          </p:cNvSpPr>
          <p:nvPr>
            <p:ph type="pic" idx="2"/>
          </p:nvPr>
        </p:nvSpPr>
        <p:spPr>
          <a:xfrm>
            <a:off x="1474947" y="2405191"/>
            <a:ext cx="1367284" cy="1367284"/>
          </a:xfrm>
          <a:prstGeom prst="ellipse">
            <a:avLst/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6" name="Google Shape;966;p163"/>
          <p:cNvSpPr>
            <a:spLocks noGrp="1"/>
          </p:cNvSpPr>
          <p:nvPr>
            <p:ph type="pic" idx="3"/>
          </p:nvPr>
        </p:nvSpPr>
        <p:spPr>
          <a:xfrm>
            <a:off x="4091767" y="2405191"/>
            <a:ext cx="1367284" cy="1367284"/>
          </a:xfrm>
          <a:prstGeom prst="ellipse">
            <a:avLst/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7" name="Google Shape;967;p163"/>
          <p:cNvSpPr>
            <a:spLocks noGrp="1"/>
          </p:cNvSpPr>
          <p:nvPr>
            <p:ph type="pic" idx="4"/>
          </p:nvPr>
        </p:nvSpPr>
        <p:spPr>
          <a:xfrm>
            <a:off x="6708587" y="2405191"/>
            <a:ext cx="1367284" cy="1367284"/>
          </a:xfrm>
          <a:prstGeom prst="ellipse">
            <a:avLst/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8" name="Google Shape;968;p163"/>
          <p:cNvSpPr>
            <a:spLocks noGrp="1"/>
          </p:cNvSpPr>
          <p:nvPr>
            <p:ph type="pic" idx="5"/>
          </p:nvPr>
        </p:nvSpPr>
        <p:spPr>
          <a:xfrm>
            <a:off x="9325403" y="2405191"/>
            <a:ext cx="1367284" cy="1367284"/>
          </a:xfrm>
          <a:prstGeom prst="ellipse">
            <a:avLst/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164"/>
          <p:cNvSpPr>
            <a:spLocks noGrp="1"/>
          </p:cNvSpPr>
          <p:nvPr>
            <p:ph type="pic" idx="2"/>
          </p:nvPr>
        </p:nvSpPr>
        <p:spPr>
          <a:xfrm>
            <a:off x="5" y="0"/>
            <a:ext cx="12191999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1" name="Google Shape;971;p164"/>
          <p:cNvSpPr txBox="1"/>
          <p:nvPr/>
        </p:nvSpPr>
        <p:spPr>
          <a:xfrm>
            <a:off x="4343565" y="356007"/>
            <a:ext cx="3504875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72" name="Google Shape;972;p164"/>
          <p:cNvSpPr txBox="1">
            <a:spLocks noGrp="1"/>
          </p:cNvSpPr>
          <p:nvPr>
            <p:ph type="title"/>
          </p:nvPr>
        </p:nvSpPr>
        <p:spPr>
          <a:xfrm>
            <a:off x="1246053" y="815519"/>
            <a:ext cx="9699903" cy="52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Thin"/>
              <a:buNone/>
              <a:defRPr sz="3600" b="1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3" name="Google Shape;973;p164"/>
          <p:cNvSpPr txBox="1">
            <a:spLocks noGrp="1"/>
          </p:cNvSpPr>
          <p:nvPr>
            <p:ph type="body" idx="1"/>
          </p:nvPr>
        </p:nvSpPr>
        <p:spPr>
          <a:xfrm>
            <a:off x="1246052" y="1277854"/>
            <a:ext cx="9699901" cy="31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4_Title Slide">
  <p:cSld name="64_Title Slide"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165"/>
          <p:cNvSpPr>
            <a:spLocks noGrp="1"/>
          </p:cNvSpPr>
          <p:nvPr>
            <p:ph type="pic" idx="2"/>
          </p:nvPr>
        </p:nvSpPr>
        <p:spPr>
          <a:xfrm>
            <a:off x="5" y="0"/>
            <a:ext cx="12191999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Slide">
  <p:cSld name="8_Title Slide"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6"/>
          <p:cNvSpPr>
            <a:spLocks noGrp="1"/>
          </p:cNvSpPr>
          <p:nvPr>
            <p:ph type="pic" idx="2"/>
          </p:nvPr>
        </p:nvSpPr>
        <p:spPr>
          <a:xfrm>
            <a:off x="5" y="0"/>
            <a:ext cx="12191999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8" name="Google Shape;978;p166"/>
          <p:cNvSpPr txBox="1"/>
          <p:nvPr/>
        </p:nvSpPr>
        <p:spPr>
          <a:xfrm>
            <a:off x="4343565" y="356007"/>
            <a:ext cx="3504875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79" name="Google Shape;979;p166"/>
          <p:cNvSpPr txBox="1">
            <a:spLocks noGrp="1"/>
          </p:cNvSpPr>
          <p:nvPr>
            <p:ph type="title"/>
          </p:nvPr>
        </p:nvSpPr>
        <p:spPr>
          <a:xfrm>
            <a:off x="1246053" y="815519"/>
            <a:ext cx="9699903" cy="52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Thin"/>
              <a:buNone/>
              <a:defRPr sz="3600" b="1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80" name="Google Shape;980;p166"/>
          <p:cNvSpPr txBox="1">
            <a:spLocks noGrp="1"/>
          </p:cNvSpPr>
          <p:nvPr>
            <p:ph type="body" idx="1"/>
          </p:nvPr>
        </p:nvSpPr>
        <p:spPr>
          <a:xfrm>
            <a:off x="1246052" y="1277854"/>
            <a:ext cx="9699901" cy="31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1" name="Google Shape;981;p166"/>
          <p:cNvSpPr>
            <a:spLocks noGrp="1"/>
          </p:cNvSpPr>
          <p:nvPr>
            <p:ph type="pic" idx="3"/>
          </p:nvPr>
        </p:nvSpPr>
        <p:spPr>
          <a:xfrm>
            <a:off x="2895108" y="2342768"/>
            <a:ext cx="1250425" cy="1670832"/>
          </a:xfrm>
          <a:prstGeom prst="round1Rect">
            <a:avLst>
              <a:gd name="adj" fmla="val 4036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2" name="Google Shape;982;p166"/>
          <p:cNvSpPr>
            <a:spLocks noGrp="1"/>
          </p:cNvSpPr>
          <p:nvPr>
            <p:ph type="pic" idx="4"/>
          </p:nvPr>
        </p:nvSpPr>
        <p:spPr>
          <a:xfrm>
            <a:off x="6436508" y="2342768"/>
            <a:ext cx="1250425" cy="1670832"/>
          </a:xfrm>
          <a:prstGeom prst="round1Rect">
            <a:avLst>
              <a:gd name="adj" fmla="val 4036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3" name="Google Shape;983;p166"/>
          <p:cNvSpPr>
            <a:spLocks noGrp="1"/>
          </p:cNvSpPr>
          <p:nvPr>
            <p:ph type="pic" idx="5"/>
          </p:nvPr>
        </p:nvSpPr>
        <p:spPr>
          <a:xfrm>
            <a:off x="9991586" y="2342768"/>
            <a:ext cx="1250425" cy="1670832"/>
          </a:xfrm>
          <a:prstGeom prst="round1Rect">
            <a:avLst>
              <a:gd name="adj" fmla="val 4036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6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6" name="Google Shape;986;p167"/>
          <p:cNvSpPr txBox="1"/>
          <p:nvPr/>
        </p:nvSpPr>
        <p:spPr>
          <a:xfrm>
            <a:off x="4343565" y="356007"/>
            <a:ext cx="3504875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87" name="Google Shape;987;p167"/>
          <p:cNvSpPr txBox="1">
            <a:spLocks noGrp="1"/>
          </p:cNvSpPr>
          <p:nvPr>
            <p:ph type="title"/>
          </p:nvPr>
        </p:nvSpPr>
        <p:spPr>
          <a:xfrm>
            <a:off x="1246053" y="815519"/>
            <a:ext cx="9699903" cy="52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88" name="Google Shape;988;p167"/>
          <p:cNvSpPr txBox="1">
            <a:spLocks noGrp="1"/>
          </p:cNvSpPr>
          <p:nvPr>
            <p:ph type="body" idx="1"/>
          </p:nvPr>
        </p:nvSpPr>
        <p:spPr>
          <a:xfrm>
            <a:off x="1246052" y="1277854"/>
            <a:ext cx="9699901" cy="31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9" name="Google Shape;989;p167"/>
          <p:cNvSpPr>
            <a:spLocks noGrp="1"/>
          </p:cNvSpPr>
          <p:nvPr>
            <p:ph type="pic" idx="2"/>
          </p:nvPr>
        </p:nvSpPr>
        <p:spPr>
          <a:xfrm>
            <a:off x="2893740" y="2342768"/>
            <a:ext cx="1250425" cy="1670832"/>
          </a:xfrm>
          <a:prstGeom prst="round1Rect">
            <a:avLst>
              <a:gd name="adj" fmla="val 4036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0" name="Google Shape;990;p167"/>
          <p:cNvSpPr>
            <a:spLocks noGrp="1"/>
          </p:cNvSpPr>
          <p:nvPr>
            <p:ph type="pic" idx="3"/>
          </p:nvPr>
        </p:nvSpPr>
        <p:spPr>
          <a:xfrm>
            <a:off x="6433893" y="2342768"/>
            <a:ext cx="1250425" cy="1670832"/>
          </a:xfrm>
          <a:prstGeom prst="round1Rect">
            <a:avLst>
              <a:gd name="adj" fmla="val 4036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1" name="Google Shape;991;p167"/>
          <p:cNvSpPr>
            <a:spLocks noGrp="1"/>
          </p:cNvSpPr>
          <p:nvPr>
            <p:ph type="pic" idx="4"/>
          </p:nvPr>
        </p:nvSpPr>
        <p:spPr>
          <a:xfrm>
            <a:off x="9999214" y="2342768"/>
            <a:ext cx="1250425" cy="1670832"/>
          </a:xfrm>
          <a:prstGeom prst="round1Rect">
            <a:avLst>
              <a:gd name="adj" fmla="val 4036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16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4" name="Google Shape;994;p168"/>
          <p:cNvSpPr txBox="1"/>
          <p:nvPr/>
        </p:nvSpPr>
        <p:spPr>
          <a:xfrm>
            <a:off x="510176" y="4221424"/>
            <a:ext cx="2607101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95" name="Google Shape;995;p168"/>
          <p:cNvSpPr>
            <a:spLocks noGrp="1"/>
          </p:cNvSpPr>
          <p:nvPr>
            <p:ph type="pic" idx="2"/>
          </p:nvPr>
        </p:nvSpPr>
        <p:spPr>
          <a:xfrm>
            <a:off x="9335197" y="0"/>
            <a:ext cx="2856807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6" name="Google Shape;996;p168"/>
          <p:cNvSpPr txBox="1">
            <a:spLocks noGrp="1"/>
          </p:cNvSpPr>
          <p:nvPr>
            <p:ph type="title"/>
          </p:nvPr>
        </p:nvSpPr>
        <p:spPr>
          <a:xfrm>
            <a:off x="1261947" y="4791309"/>
            <a:ext cx="32877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5_Title Slide">
  <p:cSld name="75_Title Slide"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16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9" name="Google Shape;999;p169"/>
          <p:cNvSpPr>
            <a:spLocks noGrp="1"/>
          </p:cNvSpPr>
          <p:nvPr>
            <p:ph type="pic" idx="2"/>
          </p:nvPr>
        </p:nvSpPr>
        <p:spPr>
          <a:xfrm>
            <a:off x="5494717" y="0"/>
            <a:ext cx="6697287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7_Title Slide">
  <p:cSld name="77_Title Slide"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17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2" name="Google Shape;1002;p170"/>
          <p:cNvSpPr>
            <a:spLocks noGrp="1"/>
          </p:cNvSpPr>
          <p:nvPr>
            <p:ph type="pic" idx="2"/>
          </p:nvPr>
        </p:nvSpPr>
        <p:spPr>
          <a:xfrm>
            <a:off x="0" y="0"/>
            <a:ext cx="10213416" cy="6858000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381000" dist="2540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6_Title Slide">
  <p:cSld name="76_Title Slide"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17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5" name="Google Shape;1005;p171"/>
          <p:cNvSpPr>
            <a:spLocks noGrp="1"/>
          </p:cNvSpPr>
          <p:nvPr>
            <p:ph type="pic" idx="2"/>
          </p:nvPr>
        </p:nvSpPr>
        <p:spPr>
          <a:xfrm>
            <a:off x="2863909" y="2144687"/>
            <a:ext cx="6301883" cy="1379260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381000" dist="2540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7_Title Slide">
  <p:cSld name="47_Title Slid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1247" y="275528"/>
            <a:ext cx="2350604" cy="4792240"/>
          </a:xfrm>
          <a:prstGeom prst="rect">
            <a:avLst/>
          </a:prstGeom>
          <a:noFill/>
          <a:ln>
            <a:noFill/>
          </a:ln>
          <a:effectLst>
            <a:outerShdw blurRad="482600" dist="152400" dir="5400000" sx="102000" sy="102000" algn="t" rotWithShape="0">
              <a:srgbClr val="000000">
                <a:alpha val="20000"/>
              </a:srgbClr>
            </a:outerShdw>
          </a:effectLst>
        </p:spPr>
      </p:pic>
      <p:sp>
        <p:nvSpPr>
          <p:cNvPr id="105" name="Google Shape;105;p18"/>
          <p:cNvSpPr>
            <a:spLocks noGrp="1"/>
          </p:cNvSpPr>
          <p:nvPr>
            <p:ph type="pic" idx="2"/>
          </p:nvPr>
        </p:nvSpPr>
        <p:spPr>
          <a:xfrm>
            <a:off x="920976" y="892561"/>
            <a:ext cx="2018629" cy="358417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6279" y="1855685"/>
            <a:ext cx="2730100" cy="5362697"/>
          </a:xfrm>
          <a:prstGeom prst="rect">
            <a:avLst/>
          </a:prstGeom>
          <a:noFill/>
          <a:ln>
            <a:noFill/>
          </a:ln>
          <a:effectLst>
            <a:outerShdw blurRad="254000" dist="88900" dir="5400000" algn="t" rotWithShape="0">
              <a:srgbClr val="000000">
                <a:alpha val="20000"/>
              </a:srgbClr>
            </a:outerShdw>
          </a:effectLst>
        </p:spPr>
      </p:pic>
      <p:sp>
        <p:nvSpPr>
          <p:cNvPr id="107" name="Google Shape;107;p18"/>
          <p:cNvSpPr>
            <a:spLocks noGrp="1"/>
          </p:cNvSpPr>
          <p:nvPr>
            <p:ph type="pic" idx="3"/>
          </p:nvPr>
        </p:nvSpPr>
        <p:spPr>
          <a:xfrm>
            <a:off x="3422276" y="2455304"/>
            <a:ext cx="2362737" cy="416114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9_Title Slide">
  <p:cSld name="79_Title Slide"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17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p172"/>
          <p:cNvSpPr>
            <a:spLocks noGrp="1"/>
          </p:cNvSpPr>
          <p:nvPr>
            <p:ph type="pic" idx="2"/>
          </p:nvPr>
        </p:nvSpPr>
        <p:spPr>
          <a:xfrm>
            <a:off x="988" y="3"/>
            <a:ext cx="12191015" cy="614199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4_Title Slide">
  <p:cSld name="84_Title Slide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17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Google Shape;1011;p173"/>
          <p:cNvSpPr>
            <a:spLocks noGrp="1"/>
          </p:cNvSpPr>
          <p:nvPr>
            <p:ph type="pic" idx="2"/>
          </p:nvPr>
        </p:nvSpPr>
        <p:spPr>
          <a:xfrm>
            <a:off x="6511993" y="3"/>
            <a:ext cx="3155099" cy="685800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0_Title Slide">
  <p:cSld name="80_Title Slide"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17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174"/>
          <p:cNvSpPr>
            <a:spLocks noGrp="1"/>
          </p:cNvSpPr>
          <p:nvPr>
            <p:ph type="pic" idx="2"/>
          </p:nvPr>
        </p:nvSpPr>
        <p:spPr>
          <a:xfrm>
            <a:off x="148285" y="135927"/>
            <a:ext cx="3886247" cy="2113004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5" name="Google Shape;1015;p174"/>
          <p:cNvSpPr>
            <a:spLocks noGrp="1"/>
          </p:cNvSpPr>
          <p:nvPr>
            <p:ph type="pic" idx="3"/>
          </p:nvPr>
        </p:nvSpPr>
        <p:spPr>
          <a:xfrm>
            <a:off x="148285" y="2372499"/>
            <a:ext cx="3886247" cy="2113004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6" name="Google Shape;1016;p174"/>
          <p:cNvSpPr>
            <a:spLocks noGrp="1"/>
          </p:cNvSpPr>
          <p:nvPr>
            <p:ph type="pic" idx="4"/>
          </p:nvPr>
        </p:nvSpPr>
        <p:spPr>
          <a:xfrm>
            <a:off x="148285" y="4609071"/>
            <a:ext cx="3886247" cy="2113004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7" name="Google Shape;1017;p174"/>
          <p:cNvSpPr>
            <a:spLocks noGrp="1"/>
          </p:cNvSpPr>
          <p:nvPr>
            <p:ph type="pic" idx="5"/>
          </p:nvPr>
        </p:nvSpPr>
        <p:spPr>
          <a:xfrm>
            <a:off x="4158053" y="135927"/>
            <a:ext cx="3886247" cy="2113004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8" name="Google Shape;1018;p174"/>
          <p:cNvSpPr>
            <a:spLocks noGrp="1"/>
          </p:cNvSpPr>
          <p:nvPr>
            <p:ph type="pic" idx="6"/>
          </p:nvPr>
        </p:nvSpPr>
        <p:spPr>
          <a:xfrm>
            <a:off x="4158053" y="4609071"/>
            <a:ext cx="3886247" cy="2113004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9" name="Google Shape;1019;p174"/>
          <p:cNvSpPr>
            <a:spLocks noGrp="1"/>
          </p:cNvSpPr>
          <p:nvPr>
            <p:ph type="pic" idx="7"/>
          </p:nvPr>
        </p:nvSpPr>
        <p:spPr>
          <a:xfrm>
            <a:off x="8167821" y="135927"/>
            <a:ext cx="3886247" cy="2113004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0" name="Google Shape;1020;p174"/>
          <p:cNvSpPr>
            <a:spLocks noGrp="1"/>
          </p:cNvSpPr>
          <p:nvPr>
            <p:ph type="pic" idx="8"/>
          </p:nvPr>
        </p:nvSpPr>
        <p:spPr>
          <a:xfrm>
            <a:off x="8167821" y="2372499"/>
            <a:ext cx="3886247" cy="2113004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1" name="Google Shape;1021;p174"/>
          <p:cNvSpPr>
            <a:spLocks noGrp="1"/>
          </p:cNvSpPr>
          <p:nvPr>
            <p:ph type="pic" idx="9"/>
          </p:nvPr>
        </p:nvSpPr>
        <p:spPr>
          <a:xfrm>
            <a:off x="8167821" y="4609071"/>
            <a:ext cx="3886247" cy="2113004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2" name="Google Shape;1022;p174"/>
          <p:cNvSpPr>
            <a:spLocks noGrp="1"/>
          </p:cNvSpPr>
          <p:nvPr>
            <p:ph type="pic" idx="13"/>
          </p:nvPr>
        </p:nvSpPr>
        <p:spPr>
          <a:xfrm>
            <a:off x="3930785" y="2248931"/>
            <a:ext cx="4340783" cy="2360140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0" dist="1270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1_Title Slide">
  <p:cSld name="81_Title Slide"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17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5" name="Google Shape;1025;p175"/>
          <p:cNvSpPr>
            <a:spLocks noGrp="1"/>
          </p:cNvSpPr>
          <p:nvPr>
            <p:ph type="pic" idx="2"/>
          </p:nvPr>
        </p:nvSpPr>
        <p:spPr>
          <a:xfrm>
            <a:off x="148283" y="135928"/>
            <a:ext cx="7908324" cy="6586149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6" name="Google Shape;1026;p175"/>
          <p:cNvSpPr>
            <a:spLocks noGrp="1"/>
          </p:cNvSpPr>
          <p:nvPr>
            <p:ph type="pic" idx="3"/>
          </p:nvPr>
        </p:nvSpPr>
        <p:spPr>
          <a:xfrm>
            <a:off x="8167821" y="135927"/>
            <a:ext cx="3886247" cy="2113004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7" name="Google Shape;1027;p175"/>
          <p:cNvSpPr>
            <a:spLocks noGrp="1"/>
          </p:cNvSpPr>
          <p:nvPr>
            <p:ph type="pic" idx="4"/>
          </p:nvPr>
        </p:nvSpPr>
        <p:spPr>
          <a:xfrm>
            <a:off x="8167821" y="2372499"/>
            <a:ext cx="3886247" cy="2113004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8" name="Google Shape;1028;p175"/>
          <p:cNvSpPr>
            <a:spLocks noGrp="1"/>
          </p:cNvSpPr>
          <p:nvPr>
            <p:ph type="pic" idx="5"/>
          </p:nvPr>
        </p:nvSpPr>
        <p:spPr>
          <a:xfrm>
            <a:off x="8167821" y="4609071"/>
            <a:ext cx="3886247" cy="2113004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2_Title Slide">
  <p:cSld name="82_Title Slide"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17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1" name="Google Shape;1031;p176"/>
          <p:cNvSpPr>
            <a:spLocks noGrp="1"/>
          </p:cNvSpPr>
          <p:nvPr>
            <p:ph type="pic" idx="2"/>
          </p:nvPr>
        </p:nvSpPr>
        <p:spPr>
          <a:xfrm>
            <a:off x="148284" y="135927"/>
            <a:ext cx="7896015" cy="4349576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2" name="Google Shape;1032;p176"/>
          <p:cNvSpPr>
            <a:spLocks noGrp="1"/>
          </p:cNvSpPr>
          <p:nvPr>
            <p:ph type="pic" idx="3"/>
          </p:nvPr>
        </p:nvSpPr>
        <p:spPr>
          <a:xfrm>
            <a:off x="148285" y="4609071"/>
            <a:ext cx="3886247" cy="2113004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3" name="Google Shape;1033;p176"/>
          <p:cNvSpPr>
            <a:spLocks noGrp="1"/>
          </p:cNvSpPr>
          <p:nvPr>
            <p:ph type="pic" idx="4"/>
          </p:nvPr>
        </p:nvSpPr>
        <p:spPr>
          <a:xfrm>
            <a:off x="4158053" y="4609071"/>
            <a:ext cx="3886247" cy="2113004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4" name="Google Shape;1034;p176"/>
          <p:cNvSpPr>
            <a:spLocks noGrp="1"/>
          </p:cNvSpPr>
          <p:nvPr>
            <p:ph type="pic" idx="5"/>
          </p:nvPr>
        </p:nvSpPr>
        <p:spPr>
          <a:xfrm>
            <a:off x="8167821" y="135927"/>
            <a:ext cx="3886247" cy="2113004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5" name="Google Shape;1035;p176"/>
          <p:cNvSpPr>
            <a:spLocks noGrp="1"/>
          </p:cNvSpPr>
          <p:nvPr>
            <p:ph type="pic" idx="6"/>
          </p:nvPr>
        </p:nvSpPr>
        <p:spPr>
          <a:xfrm>
            <a:off x="8167821" y="2372499"/>
            <a:ext cx="3886247" cy="2113004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6" name="Google Shape;1036;p176"/>
          <p:cNvSpPr>
            <a:spLocks noGrp="1"/>
          </p:cNvSpPr>
          <p:nvPr>
            <p:ph type="pic" idx="7"/>
          </p:nvPr>
        </p:nvSpPr>
        <p:spPr>
          <a:xfrm>
            <a:off x="8167821" y="4609071"/>
            <a:ext cx="3886247" cy="2113004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3_Title Slide">
  <p:cSld name="83_Title Slide"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17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9" name="Google Shape;1039;p177"/>
          <p:cNvSpPr>
            <a:spLocks noGrp="1"/>
          </p:cNvSpPr>
          <p:nvPr>
            <p:ph type="pic" idx="2"/>
          </p:nvPr>
        </p:nvSpPr>
        <p:spPr>
          <a:xfrm>
            <a:off x="148285" y="135927"/>
            <a:ext cx="3886247" cy="2113004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0" name="Google Shape;1040;p177"/>
          <p:cNvSpPr>
            <a:spLocks noGrp="1"/>
          </p:cNvSpPr>
          <p:nvPr>
            <p:ph type="pic" idx="3"/>
          </p:nvPr>
        </p:nvSpPr>
        <p:spPr>
          <a:xfrm>
            <a:off x="4158053" y="135927"/>
            <a:ext cx="3886247" cy="2113004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1" name="Google Shape;1041;p177"/>
          <p:cNvSpPr>
            <a:spLocks noGrp="1"/>
          </p:cNvSpPr>
          <p:nvPr>
            <p:ph type="pic" idx="4"/>
          </p:nvPr>
        </p:nvSpPr>
        <p:spPr>
          <a:xfrm>
            <a:off x="4158053" y="2372499"/>
            <a:ext cx="3886247" cy="2113004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2" name="Google Shape;1042;p177"/>
          <p:cNvSpPr>
            <a:spLocks noGrp="1"/>
          </p:cNvSpPr>
          <p:nvPr>
            <p:ph type="pic" idx="5"/>
          </p:nvPr>
        </p:nvSpPr>
        <p:spPr>
          <a:xfrm>
            <a:off x="4158053" y="4609071"/>
            <a:ext cx="3886247" cy="2113004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3" name="Google Shape;1043;p177"/>
          <p:cNvSpPr>
            <a:spLocks noGrp="1"/>
          </p:cNvSpPr>
          <p:nvPr>
            <p:ph type="pic" idx="6"/>
          </p:nvPr>
        </p:nvSpPr>
        <p:spPr>
          <a:xfrm>
            <a:off x="8167821" y="135927"/>
            <a:ext cx="3886247" cy="4349576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4" name="Google Shape;1044;p177"/>
          <p:cNvSpPr>
            <a:spLocks noGrp="1"/>
          </p:cNvSpPr>
          <p:nvPr>
            <p:ph type="pic" idx="7"/>
          </p:nvPr>
        </p:nvSpPr>
        <p:spPr>
          <a:xfrm>
            <a:off x="8167821" y="4609071"/>
            <a:ext cx="3886247" cy="2113004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5" name="Google Shape;1045;p177"/>
          <p:cNvSpPr>
            <a:spLocks noGrp="1"/>
          </p:cNvSpPr>
          <p:nvPr>
            <p:ph type="pic" idx="8"/>
          </p:nvPr>
        </p:nvSpPr>
        <p:spPr>
          <a:xfrm>
            <a:off x="108529" y="2283952"/>
            <a:ext cx="4009767" cy="4487821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0" dist="127000" dir="18900000" algn="bl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5_Title Slide" type="tx">
  <p:cSld name="TITLE_AND_BODY"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178"/>
          <p:cNvSpPr txBox="1">
            <a:spLocks noGrp="1"/>
          </p:cNvSpPr>
          <p:nvPr>
            <p:ph type="title"/>
          </p:nvPr>
        </p:nvSpPr>
        <p:spPr>
          <a:xfrm>
            <a:off x="609233" y="273600"/>
            <a:ext cx="10971915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48" name="Google Shape;1048;p178"/>
          <p:cNvSpPr txBox="1">
            <a:spLocks noGrp="1"/>
          </p:cNvSpPr>
          <p:nvPr>
            <p:ph type="subTitle" idx="1"/>
          </p:nvPr>
        </p:nvSpPr>
        <p:spPr>
          <a:xfrm>
            <a:off x="609232" y="1604520"/>
            <a:ext cx="10972357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179"/>
          <p:cNvSpPr/>
          <p:nvPr/>
        </p:nvSpPr>
        <p:spPr>
          <a:xfrm>
            <a:off x="0" y="-3173"/>
            <a:ext cx="12192000" cy="5203825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gradFill>
            <a:gsLst>
              <a:gs pos="0">
                <a:srgbClr val="4DA1F7"/>
              </a:gs>
              <a:gs pos="50000">
                <a:srgbClr val="1597FD"/>
              </a:gs>
              <a:gs pos="100000">
                <a:srgbClr val="0785E3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51" name="Google Shape;1051;p179"/>
          <p:cNvSpPr txBox="1">
            <a:spLocks noGrp="1"/>
          </p:cNvSpPr>
          <p:nvPr>
            <p:ph type="ctrTitle"/>
          </p:nvPr>
        </p:nvSpPr>
        <p:spPr>
          <a:xfrm>
            <a:off x="810001" y="1449149"/>
            <a:ext cx="10572000" cy="2971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None/>
              <a:defRPr sz="5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52" name="Google Shape;1052;p179"/>
          <p:cNvSpPr txBox="1">
            <a:spLocks noGrp="1"/>
          </p:cNvSpPr>
          <p:nvPr>
            <p:ph type="subTitle" idx="1"/>
          </p:nvPr>
        </p:nvSpPr>
        <p:spPr>
          <a:xfrm>
            <a:off x="810001" y="5280850"/>
            <a:ext cx="10572000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3" name="Google Shape;1053;p17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4" name="Google Shape;1054;p17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5" name="Google Shape;1055;p17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9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9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9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9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9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9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9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9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9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180"/>
          <p:cNvSpPr/>
          <p:nvPr/>
        </p:nvSpPr>
        <p:spPr>
          <a:xfrm>
            <a:off x="0" y="3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gradFill>
            <a:gsLst>
              <a:gs pos="0">
                <a:srgbClr val="4DA1F7"/>
              </a:gs>
              <a:gs pos="50000">
                <a:srgbClr val="1597FD"/>
              </a:gs>
              <a:gs pos="100000">
                <a:srgbClr val="0785E3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58" name="Google Shape;1058;p180"/>
          <p:cNvSpPr txBox="1">
            <a:spLocks noGrp="1"/>
          </p:cNvSpPr>
          <p:nvPr>
            <p:ph type="title"/>
          </p:nvPr>
        </p:nvSpPr>
        <p:spPr>
          <a:xfrm>
            <a:off x="810003" y="447189"/>
            <a:ext cx="10571999" cy="97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59" name="Google Shape;1059;p180"/>
          <p:cNvSpPr txBox="1">
            <a:spLocks noGrp="1"/>
          </p:cNvSpPr>
          <p:nvPr>
            <p:ph type="body" idx="1"/>
          </p:nvPr>
        </p:nvSpPr>
        <p:spPr>
          <a:xfrm>
            <a:off x="818715" y="2222288"/>
            <a:ext cx="10554575" cy="363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0" name="Google Shape;1060;p18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1" name="Google Shape;1061;p18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2" name="Google Shape;1062;p18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9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9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9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9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9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9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9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9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9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obj">
  <p:cSld name="OBJECT">
    <p:bg>
      <p:bgPr>
        <a:solidFill>
          <a:schemeClr val="lt1"/>
        </a:solidFill>
        <a:effectLst/>
      </p:bgPr>
    </p:bg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2"/>
          <p:cNvSpPr/>
          <p:nvPr/>
        </p:nvSpPr>
        <p:spPr>
          <a:xfrm>
            <a:off x="3" y="0"/>
            <a:ext cx="12191999" cy="6305549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1" name="Google Shape;1071;p182"/>
          <p:cNvSpPr/>
          <p:nvPr/>
        </p:nvSpPr>
        <p:spPr>
          <a:xfrm>
            <a:off x="5973765" y="1265333"/>
            <a:ext cx="5674360" cy="2111587"/>
          </a:xfrm>
          <a:custGeom>
            <a:avLst/>
            <a:gdLst/>
            <a:ahLst/>
            <a:cxnLst/>
            <a:rect l="l" t="t" r="r" b="b"/>
            <a:pathLst>
              <a:path w="4255770" h="1583689" extrusionOk="0">
                <a:moveTo>
                  <a:pt x="0" y="0"/>
                </a:moveTo>
                <a:lnTo>
                  <a:pt x="4255499" y="0"/>
                </a:lnTo>
                <a:lnTo>
                  <a:pt x="4255499" y="1583099"/>
                </a:lnTo>
                <a:lnTo>
                  <a:pt x="0" y="1583099"/>
                </a:lnTo>
                <a:lnTo>
                  <a:pt x="0" y="0"/>
                </a:lnTo>
                <a:close/>
              </a:path>
            </a:pathLst>
          </a:custGeom>
          <a:solidFill>
            <a:srgbClr val="37A8D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2" name="Google Shape;1072;p182"/>
          <p:cNvSpPr txBox="1">
            <a:spLocks noGrp="1"/>
          </p:cNvSpPr>
          <p:nvPr>
            <p:ph type="ctrTitle"/>
          </p:nvPr>
        </p:nvSpPr>
        <p:spPr>
          <a:xfrm>
            <a:off x="723443" y="1346445"/>
            <a:ext cx="1074511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3" name="Google Shape;1073;p182"/>
          <p:cNvSpPr txBox="1">
            <a:spLocks noGrp="1"/>
          </p:cNvSpPr>
          <p:nvPr>
            <p:ph type="subTitle" idx="1"/>
          </p:nvPr>
        </p:nvSpPr>
        <p:spPr>
          <a:xfrm>
            <a:off x="1828800" y="3840483"/>
            <a:ext cx="8534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4" name="Google Shape;1074;p182"/>
          <p:cNvSpPr txBox="1">
            <a:spLocks noGrp="1"/>
          </p:cNvSpPr>
          <p:nvPr>
            <p:ph type="ftr" idx="11"/>
          </p:nvPr>
        </p:nvSpPr>
        <p:spPr>
          <a:xfrm>
            <a:off x="4145280" y="6377942"/>
            <a:ext cx="3901440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5" name="Google Shape;1075;p182"/>
          <p:cNvSpPr txBox="1">
            <a:spLocks noGrp="1"/>
          </p:cNvSpPr>
          <p:nvPr>
            <p:ph type="dt" idx="10"/>
          </p:nvPr>
        </p:nvSpPr>
        <p:spPr>
          <a:xfrm>
            <a:off x="609600" y="6377942"/>
            <a:ext cx="2804160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6" name="Google Shape;1076;p182"/>
          <p:cNvSpPr txBox="1">
            <a:spLocks noGrp="1"/>
          </p:cNvSpPr>
          <p:nvPr>
            <p:ph type="sldNum" idx="12"/>
          </p:nvPr>
        </p:nvSpPr>
        <p:spPr>
          <a:xfrm>
            <a:off x="8778240" y="6377942"/>
            <a:ext cx="2804160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Title Slide">
  <p:cSld name="29_Title Slid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510176" y="4221424"/>
            <a:ext cx="2607101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 b="0" i="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1261947" y="4791309"/>
            <a:ext cx="32877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2" name="Google Shape;112;p19"/>
          <p:cNvSpPr>
            <a:spLocks noGrp="1"/>
          </p:cNvSpPr>
          <p:nvPr>
            <p:ph type="pic" idx="2"/>
          </p:nvPr>
        </p:nvSpPr>
        <p:spPr>
          <a:xfrm>
            <a:off x="4655497" y="1517904"/>
            <a:ext cx="3822192" cy="3822192"/>
          </a:xfrm>
          <a:prstGeom prst="donut">
            <a:avLst>
              <a:gd name="adj" fmla="val 25000"/>
            </a:avLst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183"/>
          <p:cNvSpPr txBox="1">
            <a:spLocks noGrp="1"/>
          </p:cNvSpPr>
          <p:nvPr>
            <p:ph type="title"/>
          </p:nvPr>
        </p:nvSpPr>
        <p:spPr>
          <a:xfrm>
            <a:off x="399628" y="1676403"/>
            <a:ext cx="113927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9" name="Google Shape;1079;p183"/>
          <p:cNvSpPr txBox="1">
            <a:spLocks noGrp="1"/>
          </p:cNvSpPr>
          <p:nvPr>
            <p:ph type="body" idx="1"/>
          </p:nvPr>
        </p:nvSpPr>
        <p:spPr>
          <a:xfrm>
            <a:off x="609600" y="1577343"/>
            <a:ext cx="109728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0" name="Google Shape;1080;p183"/>
          <p:cNvSpPr txBox="1">
            <a:spLocks noGrp="1"/>
          </p:cNvSpPr>
          <p:nvPr>
            <p:ph type="ftr" idx="11"/>
          </p:nvPr>
        </p:nvSpPr>
        <p:spPr>
          <a:xfrm>
            <a:off x="4145280" y="6377942"/>
            <a:ext cx="3901440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1" name="Google Shape;1081;p183"/>
          <p:cNvSpPr txBox="1">
            <a:spLocks noGrp="1"/>
          </p:cNvSpPr>
          <p:nvPr>
            <p:ph type="dt" idx="10"/>
          </p:nvPr>
        </p:nvSpPr>
        <p:spPr>
          <a:xfrm>
            <a:off x="609600" y="6377942"/>
            <a:ext cx="2804160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2" name="Google Shape;1082;p183"/>
          <p:cNvSpPr txBox="1">
            <a:spLocks noGrp="1"/>
          </p:cNvSpPr>
          <p:nvPr>
            <p:ph type="sldNum" idx="12"/>
          </p:nvPr>
        </p:nvSpPr>
        <p:spPr>
          <a:xfrm>
            <a:off x="8778240" y="6377942"/>
            <a:ext cx="2804160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184"/>
          <p:cNvSpPr txBox="1">
            <a:spLocks noGrp="1"/>
          </p:cNvSpPr>
          <p:nvPr>
            <p:ph type="title"/>
          </p:nvPr>
        </p:nvSpPr>
        <p:spPr>
          <a:xfrm>
            <a:off x="399628" y="1676403"/>
            <a:ext cx="113927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5" name="Google Shape;1085;p184"/>
          <p:cNvSpPr txBox="1">
            <a:spLocks noGrp="1"/>
          </p:cNvSpPr>
          <p:nvPr>
            <p:ph type="body" idx="1"/>
          </p:nvPr>
        </p:nvSpPr>
        <p:spPr>
          <a:xfrm>
            <a:off x="609600" y="1577343"/>
            <a:ext cx="53035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184"/>
          <p:cNvSpPr txBox="1">
            <a:spLocks noGrp="1"/>
          </p:cNvSpPr>
          <p:nvPr>
            <p:ph type="body" idx="2"/>
          </p:nvPr>
        </p:nvSpPr>
        <p:spPr>
          <a:xfrm>
            <a:off x="6278880" y="1577343"/>
            <a:ext cx="53035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7" name="Google Shape;1087;p184"/>
          <p:cNvSpPr txBox="1">
            <a:spLocks noGrp="1"/>
          </p:cNvSpPr>
          <p:nvPr>
            <p:ph type="ftr" idx="11"/>
          </p:nvPr>
        </p:nvSpPr>
        <p:spPr>
          <a:xfrm>
            <a:off x="4145280" y="6377942"/>
            <a:ext cx="3901440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8" name="Google Shape;1088;p184"/>
          <p:cNvSpPr txBox="1">
            <a:spLocks noGrp="1"/>
          </p:cNvSpPr>
          <p:nvPr>
            <p:ph type="dt" idx="10"/>
          </p:nvPr>
        </p:nvSpPr>
        <p:spPr>
          <a:xfrm>
            <a:off x="609600" y="6377942"/>
            <a:ext cx="2804160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9" name="Google Shape;1089;p184"/>
          <p:cNvSpPr txBox="1">
            <a:spLocks noGrp="1"/>
          </p:cNvSpPr>
          <p:nvPr>
            <p:ph type="sldNum" idx="12"/>
          </p:nvPr>
        </p:nvSpPr>
        <p:spPr>
          <a:xfrm>
            <a:off x="8778240" y="6377942"/>
            <a:ext cx="2804160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5"/>
          <p:cNvSpPr txBox="1">
            <a:spLocks noGrp="1"/>
          </p:cNvSpPr>
          <p:nvPr>
            <p:ph type="title"/>
          </p:nvPr>
        </p:nvSpPr>
        <p:spPr>
          <a:xfrm>
            <a:off x="399628" y="1676403"/>
            <a:ext cx="113927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2" name="Google Shape;1092;p185"/>
          <p:cNvSpPr txBox="1">
            <a:spLocks noGrp="1"/>
          </p:cNvSpPr>
          <p:nvPr>
            <p:ph type="ftr" idx="11"/>
          </p:nvPr>
        </p:nvSpPr>
        <p:spPr>
          <a:xfrm>
            <a:off x="4145280" y="6377942"/>
            <a:ext cx="3901440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3" name="Google Shape;1093;p185"/>
          <p:cNvSpPr txBox="1">
            <a:spLocks noGrp="1"/>
          </p:cNvSpPr>
          <p:nvPr>
            <p:ph type="dt" idx="10"/>
          </p:nvPr>
        </p:nvSpPr>
        <p:spPr>
          <a:xfrm>
            <a:off x="609600" y="6377942"/>
            <a:ext cx="2804160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185"/>
          <p:cNvSpPr txBox="1">
            <a:spLocks noGrp="1"/>
          </p:cNvSpPr>
          <p:nvPr>
            <p:ph type="sldNum" idx="12"/>
          </p:nvPr>
        </p:nvSpPr>
        <p:spPr>
          <a:xfrm>
            <a:off x="8778240" y="6377942"/>
            <a:ext cx="2804160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186"/>
          <p:cNvSpPr txBox="1">
            <a:spLocks noGrp="1"/>
          </p:cNvSpPr>
          <p:nvPr>
            <p:ph type="ftr" idx="11"/>
          </p:nvPr>
        </p:nvSpPr>
        <p:spPr>
          <a:xfrm>
            <a:off x="4145280" y="6377942"/>
            <a:ext cx="3901440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7" name="Google Shape;1097;p186"/>
          <p:cNvSpPr txBox="1">
            <a:spLocks noGrp="1"/>
          </p:cNvSpPr>
          <p:nvPr>
            <p:ph type="dt" idx="10"/>
          </p:nvPr>
        </p:nvSpPr>
        <p:spPr>
          <a:xfrm>
            <a:off x="609600" y="6377942"/>
            <a:ext cx="2804160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8" name="Google Shape;1098;p186"/>
          <p:cNvSpPr txBox="1">
            <a:spLocks noGrp="1"/>
          </p:cNvSpPr>
          <p:nvPr>
            <p:ph type="sldNum" idx="12"/>
          </p:nvPr>
        </p:nvSpPr>
        <p:spPr>
          <a:xfrm>
            <a:off x="8778240" y="6377942"/>
            <a:ext cx="2804160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188"/>
          <p:cNvSpPr txBox="1">
            <a:spLocks noGrp="1"/>
          </p:cNvSpPr>
          <p:nvPr>
            <p:ph type="title"/>
          </p:nvPr>
        </p:nvSpPr>
        <p:spPr>
          <a:xfrm>
            <a:off x="399628" y="1676401"/>
            <a:ext cx="113927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7" name="Google Shape;1107;p188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8" name="Google Shape;1108;p188"/>
          <p:cNvSpPr txBox="1">
            <a:spLocks noGrp="1"/>
          </p:cNvSpPr>
          <p:nvPr>
            <p:ph type="ftr" idx="11"/>
          </p:nvPr>
        </p:nvSpPr>
        <p:spPr>
          <a:xfrm>
            <a:off x="4145280" y="6377941"/>
            <a:ext cx="39014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9" name="Google Shape;1109;p188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0" name="Google Shape;1110;p188"/>
          <p:cNvSpPr txBox="1">
            <a:spLocks noGrp="1"/>
          </p:cNvSpPr>
          <p:nvPr>
            <p:ph type="sldNum" idx="12"/>
          </p:nvPr>
        </p:nvSpPr>
        <p:spPr>
          <a:xfrm>
            <a:off x="877824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189"/>
          <p:cNvSpPr/>
          <p:nvPr/>
        </p:nvSpPr>
        <p:spPr>
          <a:xfrm>
            <a:off x="1" y="0"/>
            <a:ext cx="12191999" cy="6305549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3" name="Google Shape;1113;p189"/>
          <p:cNvSpPr/>
          <p:nvPr/>
        </p:nvSpPr>
        <p:spPr>
          <a:xfrm>
            <a:off x="5973765" y="1265333"/>
            <a:ext cx="5674360" cy="2111587"/>
          </a:xfrm>
          <a:custGeom>
            <a:avLst/>
            <a:gdLst/>
            <a:ahLst/>
            <a:cxnLst/>
            <a:rect l="l" t="t" r="r" b="b"/>
            <a:pathLst>
              <a:path w="4255770" h="1583689" extrusionOk="0">
                <a:moveTo>
                  <a:pt x="0" y="0"/>
                </a:moveTo>
                <a:lnTo>
                  <a:pt x="4255499" y="0"/>
                </a:lnTo>
                <a:lnTo>
                  <a:pt x="4255499" y="1583099"/>
                </a:lnTo>
                <a:lnTo>
                  <a:pt x="0" y="1583099"/>
                </a:lnTo>
                <a:lnTo>
                  <a:pt x="0" y="0"/>
                </a:lnTo>
                <a:close/>
              </a:path>
            </a:pathLst>
          </a:custGeom>
          <a:solidFill>
            <a:srgbClr val="37A8D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4" name="Google Shape;1114;p189"/>
          <p:cNvSpPr txBox="1">
            <a:spLocks noGrp="1"/>
          </p:cNvSpPr>
          <p:nvPr>
            <p:ph type="ctrTitle"/>
          </p:nvPr>
        </p:nvSpPr>
        <p:spPr>
          <a:xfrm>
            <a:off x="723441" y="1346444"/>
            <a:ext cx="1074511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5" name="Google Shape;1115;p189"/>
          <p:cNvSpPr txBox="1">
            <a:spLocks noGrp="1"/>
          </p:cNvSpPr>
          <p:nvPr>
            <p:ph type="subTitle" idx="1"/>
          </p:nvPr>
        </p:nvSpPr>
        <p:spPr>
          <a:xfrm>
            <a:off x="1828800" y="3840481"/>
            <a:ext cx="8534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6" name="Google Shape;1116;p189"/>
          <p:cNvSpPr txBox="1">
            <a:spLocks noGrp="1"/>
          </p:cNvSpPr>
          <p:nvPr>
            <p:ph type="ftr" idx="11"/>
          </p:nvPr>
        </p:nvSpPr>
        <p:spPr>
          <a:xfrm>
            <a:off x="4145280" y="6377941"/>
            <a:ext cx="39014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7" name="Google Shape;1117;p189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8" name="Google Shape;1118;p189"/>
          <p:cNvSpPr txBox="1">
            <a:spLocks noGrp="1"/>
          </p:cNvSpPr>
          <p:nvPr>
            <p:ph type="sldNum" idx="12"/>
          </p:nvPr>
        </p:nvSpPr>
        <p:spPr>
          <a:xfrm>
            <a:off x="877824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190"/>
          <p:cNvSpPr txBox="1">
            <a:spLocks noGrp="1"/>
          </p:cNvSpPr>
          <p:nvPr>
            <p:ph type="title"/>
          </p:nvPr>
        </p:nvSpPr>
        <p:spPr>
          <a:xfrm>
            <a:off x="399628" y="1676401"/>
            <a:ext cx="113927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1" name="Google Shape;1121;p190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2" name="Google Shape;1122;p190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3" name="Google Shape;1123;p190"/>
          <p:cNvSpPr txBox="1">
            <a:spLocks noGrp="1"/>
          </p:cNvSpPr>
          <p:nvPr>
            <p:ph type="ftr" idx="11"/>
          </p:nvPr>
        </p:nvSpPr>
        <p:spPr>
          <a:xfrm>
            <a:off x="4145280" y="6377941"/>
            <a:ext cx="39014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4" name="Google Shape;1124;p190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5" name="Google Shape;1125;p190"/>
          <p:cNvSpPr txBox="1">
            <a:spLocks noGrp="1"/>
          </p:cNvSpPr>
          <p:nvPr>
            <p:ph type="sldNum" idx="12"/>
          </p:nvPr>
        </p:nvSpPr>
        <p:spPr>
          <a:xfrm>
            <a:off x="877824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191"/>
          <p:cNvSpPr txBox="1">
            <a:spLocks noGrp="1"/>
          </p:cNvSpPr>
          <p:nvPr>
            <p:ph type="title"/>
          </p:nvPr>
        </p:nvSpPr>
        <p:spPr>
          <a:xfrm>
            <a:off x="399628" y="1676401"/>
            <a:ext cx="113927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8" name="Google Shape;1128;p191"/>
          <p:cNvSpPr txBox="1">
            <a:spLocks noGrp="1"/>
          </p:cNvSpPr>
          <p:nvPr>
            <p:ph type="ftr" idx="11"/>
          </p:nvPr>
        </p:nvSpPr>
        <p:spPr>
          <a:xfrm>
            <a:off x="4145280" y="6377941"/>
            <a:ext cx="39014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9" name="Google Shape;1129;p191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0" name="Google Shape;1130;p191"/>
          <p:cNvSpPr txBox="1">
            <a:spLocks noGrp="1"/>
          </p:cNvSpPr>
          <p:nvPr>
            <p:ph type="sldNum" idx="12"/>
          </p:nvPr>
        </p:nvSpPr>
        <p:spPr>
          <a:xfrm>
            <a:off x="877824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192"/>
          <p:cNvSpPr txBox="1">
            <a:spLocks noGrp="1"/>
          </p:cNvSpPr>
          <p:nvPr>
            <p:ph type="ftr" idx="11"/>
          </p:nvPr>
        </p:nvSpPr>
        <p:spPr>
          <a:xfrm>
            <a:off x="4145280" y="6377941"/>
            <a:ext cx="39014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3" name="Google Shape;1133;p192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4" name="Google Shape;1134;p192"/>
          <p:cNvSpPr txBox="1">
            <a:spLocks noGrp="1"/>
          </p:cNvSpPr>
          <p:nvPr>
            <p:ph type="sldNum" idx="12"/>
          </p:nvPr>
        </p:nvSpPr>
        <p:spPr>
          <a:xfrm>
            <a:off x="877824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Title Slide">
  <p:cSld name="26_Title Slid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0"/>
          <p:cNvSpPr>
            <a:spLocks noGrp="1"/>
          </p:cNvSpPr>
          <p:nvPr>
            <p:ph type="pic" idx="2"/>
          </p:nvPr>
        </p:nvSpPr>
        <p:spPr>
          <a:xfrm>
            <a:off x="979430" y="0"/>
            <a:ext cx="6694415" cy="6858000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419100" dist="342900" dir="5400000" sx="89000" sy="89000" algn="t" rotWithShape="0">
              <a:srgbClr val="000000">
                <a:alpha val="1568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0" y="-3173"/>
            <a:ext cx="12192000" cy="5203825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gradFill>
            <a:gsLst>
              <a:gs pos="0">
                <a:srgbClr val="4DA1F7"/>
              </a:gs>
              <a:gs pos="50000">
                <a:srgbClr val="1597FD"/>
              </a:gs>
              <a:gs pos="100000">
                <a:srgbClr val="0785E3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810001" y="1449149"/>
            <a:ext cx="10572000" cy="2971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None/>
              <a:defRPr sz="5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810001" y="5280850"/>
            <a:ext cx="10572000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8_Title Slide">
  <p:cSld name="38_Title Slide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1"/>
          <p:cNvSpPr>
            <a:spLocks noGrp="1"/>
          </p:cNvSpPr>
          <p:nvPr>
            <p:ph type="pic" idx="2"/>
          </p:nvPr>
        </p:nvSpPr>
        <p:spPr>
          <a:xfrm>
            <a:off x="5951913" y="1034036"/>
            <a:ext cx="4344379" cy="478690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9_Title Slide">
  <p:cSld name="39_Title Slid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2"/>
          <p:cNvSpPr>
            <a:spLocks noGrp="1"/>
          </p:cNvSpPr>
          <p:nvPr>
            <p:ph type="pic" idx="2"/>
          </p:nvPr>
        </p:nvSpPr>
        <p:spPr>
          <a:xfrm>
            <a:off x="6151951" y="3418815"/>
            <a:ext cx="5036440" cy="257311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2"/>
          <p:cNvSpPr>
            <a:spLocks noGrp="1"/>
          </p:cNvSpPr>
          <p:nvPr>
            <p:ph type="pic" idx="3"/>
          </p:nvPr>
        </p:nvSpPr>
        <p:spPr>
          <a:xfrm>
            <a:off x="1115509" y="819656"/>
            <a:ext cx="5036440" cy="259915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1_Title Slide">
  <p:cSld name="71_Title Slid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3"/>
          <p:cNvSpPr>
            <a:spLocks noGrp="1"/>
          </p:cNvSpPr>
          <p:nvPr>
            <p:ph type="pic" idx="2"/>
          </p:nvPr>
        </p:nvSpPr>
        <p:spPr>
          <a:xfrm>
            <a:off x="4184904" y="1517904"/>
            <a:ext cx="3822192" cy="3822192"/>
          </a:xfrm>
          <a:prstGeom prst="donut">
            <a:avLst>
              <a:gd name="adj" fmla="val 25000"/>
            </a:avLst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7_Title Slide">
  <p:cSld name="67_Title Slide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4"/>
          <p:cNvSpPr>
            <a:spLocks noGrp="1"/>
          </p:cNvSpPr>
          <p:nvPr>
            <p:ph type="pic" idx="2"/>
          </p:nvPr>
        </p:nvSpPr>
        <p:spPr>
          <a:xfrm>
            <a:off x="669885" y="581723"/>
            <a:ext cx="1828800" cy="1828800"/>
          </a:xfrm>
          <a:prstGeom prst="roundRect">
            <a:avLst>
              <a:gd name="adj" fmla="val 2576"/>
            </a:avLst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4"/>
          <p:cNvSpPr>
            <a:spLocks noGrp="1"/>
          </p:cNvSpPr>
          <p:nvPr>
            <p:ph type="pic" idx="3"/>
          </p:nvPr>
        </p:nvSpPr>
        <p:spPr>
          <a:xfrm>
            <a:off x="2583211" y="581723"/>
            <a:ext cx="1828800" cy="1828800"/>
          </a:xfrm>
          <a:prstGeom prst="roundRect">
            <a:avLst>
              <a:gd name="adj" fmla="val 2576"/>
            </a:avLst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24"/>
          <p:cNvSpPr>
            <a:spLocks noGrp="1"/>
          </p:cNvSpPr>
          <p:nvPr>
            <p:ph type="pic" idx="4"/>
          </p:nvPr>
        </p:nvSpPr>
        <p:spPr>
          <a:xfrm>
            <a:off x="669885" y="2506573"/>
            <a:ext cx="5655451" cy="3753651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24"/>
          <p:cNvSpPr>
            <a:spLocks noGrp="1"/>
          </p:cNvSpPr>
          <p:nvPr>
            <p:ph type="pic" idx="5"/>
          </p:nvPr>
        </p:nvSpPr>
        <p:spPr>
          <a:xfrm>
            <a:off x="669885" y="4431423"/>
            <a:ext cx="1828800" cy="1828800"/>
          </a:xfrm>
          <a:prstGeom prst="roundRect">
            <a:avLst>
              <a:gd name="adj" fmla="val 2576"/>
            </a:avLst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24"/>
          <p:cNvSpPr>
            <a:spLocks noGrp="1"/>
          </p:cNvSpPr>
          <p:nvPr>
            <p:ph type="pic" idx="6"/>
          </p:nvPr>
        </p:nvSpPr>
        <p:spPr>
          <a:xfrm>
            <a:off x="2583211" y="4431423"/>
            <a:ext cx="1828800" cy="1828800"/>
          </a:xfrm>
          <a:prstGeom prst="roundRect">
            <a:avLst>
              <a:gd name="adj" fmla="val 2576"/>
            </a:avLst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9_Title Slide">
  <p:cSld name="49_Title Slide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3495" y="487051"/>
            <a:ext cx="4082143" cy="5667768"/>
          </a:xfrm>
          <a:prstGeom prst="rect">
            <a:avLst/>
          </a:prstGeom>
          <a:noFill/>
          <a:ln>
            <a:noFill/>
          </a:ln>
          <a:effectLst>
            <a:outerShdw blurRad="127000" dist="38100" dir="5400000" algn="t" rotWithShape="0">
              <a:srgbClr val="000000">
                <a:alpha val="8627"/>
              </a:srgbClr>
            </a:outerShdw>
          </a:effectLst>
        </p:spPr>
      </p:pic>
      <p:pic>
        <p:nvPicPr>
          <p:cNvPr id="136" name="Google Shape;13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6341" y="2103121"/>
            <a:ext cx="2019987" cy="4118200"/>
          </a:xfrm>
          <a:prstGeom prst="rect">
            <a:avLst/>
          </a:prstGeom>
          <a:noFill/>
          <a:ln>
            <a:noFill/>
          </a:ln>
          <a:effectLst>
            <a:outerShdw blurRad="482600" dist="152400" dir="5400000" sx="102000" sy="102000" algn="t" rotWithShape="0">
              <a:srgbClr val="000000">
                <a:alpha val="20000"/>
              </a:srgbClr>
            </a:outerShdw>
          </a:effectLst>
        </p:spPr>
      </p:pic>
      <p:sp>
        <p:nvSpPr>
          <p:cNvPr id="137" name="Google Shape;137;p25"/>
          <p:cNvSpPr>
            <a:spLocks noGrp="1"/>
          </p:cNvSpPr>
          <p:nvPr>
            <p:ph type="pic" idx="2"/>
          </p:nvPr>
        </p:nvSpPr>
        <p:spPr>
          <a:xfrm>
            <a:off x="5880255" y="2628953"/>
            <a:ext cx="1740484" cy="309020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25"/>
          <p:cNvSpPr>
            <a:spLocks noGrp="1"/>
          </p:cNvSpPr>
          <p:nvPr>
            <p:ph type="pic" idx="3"/>
          </p:nvPr>
        </p:nvSpPr>
        <p:spPr>
          <a:xfrm>
            <a:off x="7814519" y="1165913"/>
            <a:ext cx="3233047" cy="430898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Title Slide">
  <p:cSld name="30_Title Slid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6"/>
          <p:cNvSpPr>
            <a:spLocks noGrp="1"/>
          </p:cNvSpPr>
          <p:nvPr>
            <p:ph type="pic" idx="2"/>
          </p:nvPr>
        </p:nvSpPr>
        <p:spPr>
          <a:xfrm>
            <a:off x="1249494" y="726699"/>
            <a:ext cx="4271367" cy="5566172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Title Slide">
  <p:cSld name="31_Title Slid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7"/>
          <p:cNvSpPr>
            <a:spLocks noGrp="1"/>
          </p:cNvSpPr>
          <p:nvPr>
            <p:ph type="pic" idx="2"/>
          </p:nvPr>
        </p:nvSpPr>
        <p:spPr>
          <a:xfrm>
            <a:off x="384205" y="801112"/>
            <a:ext cx="6444259" cy="5417344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Title Slide">
  <p:cSld name="32_Title Slid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8"/>
          <p:cNvSpPr>
            <a:spLocks noGrp="1"/>
          </p:cNvSpPr>
          <p:nvPr>
            <p:ph type="pic" idx="2"/>
          </p:nvPr>
        </p:nvSpPr>
        <p:spPr>
          <a:xfrm>
            <a:off x="1268098" y="726699"/>
            <a:ext cx="4740175" cy="5566172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Title Slide">
  <p:cSld name="33_Title Slide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9"/>
          <p:cNvSpPr>
            <a:spLocks noGrp="1"/>
          </p:cNvSpPr>
          <p:nvPr>
            <p:ph type="pic" idx="2"/>
          </p:nvPr>
        </p:nvSpPr>
        <p:spPr>
          <a:xfrm>
            <a:off x="1145315" y="801112"/>
            <a:ext cx="4528095" cy="5417344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_Title Slide">
  <p:cSld name="52_Title Slide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30"/>
          <p:cNvSpPr>
            <a:spLocks noGrp="1"/>
          </p:cNvSpPr>
          <p:nvPr>
            <p:ph type="pic" idx="2"/>
          </p:nvPr>
        </p:nvSpPr>
        <p:spPr>
          <a:xfrm>
            <a:off x="5577846" y="243841"/>
            <a:ext cx="6614159" cy="6614160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2_Title Slide">
  <p:cSld name="72_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5_Title Slide">
  <p:cSld name="55_Title Slide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31"/>
          <p:cNvSpPr>
            <a:spLocks noGrp="1"/>
          </p:cNvSpPr>
          <p:nvPr>
            <p:ph type="pic" idx="2"/>
          </p:nvPr>
        </p:nvSpPr>
        <p:spPr>
          <a:xfrm>
            <a:off x="0" y="243841"/>
            <a:ext cx="6614160" cy="6614160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3_Title Slide">
  <p:cSld name="53_Title Slide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32"/>
          <p:cNvSpPr>
            <a:spLocks noGrp="1"/>
          </p:cNvSpPr>
          <p:nvPr>
            <p:ph type="pic" idx="2"/>
          </p:nvPr>
        </p:nvSpPr>
        <p:spPr>
          <a:xfrm>
            <a:off x="0" y="5"/>
            <a:ext cx="6614160" cy="6614159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4_Title Slide">
  <p:cSld name="54_Title Slide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33"/>
          <p:cNvSpPr>
            <a:spLocks noGrp="1"/>
          </p:cNvSpPr>
          <p:nvPr>
            <p:ph type="pic" idx="2"/>
          </p:nvPr>
        </p:nvSpPr>
        <p:spPr>
          <a:xfrm>
            <a:off x="5577846" y="5"/>
            <a:ext cx="6614159" cy="6614159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Title Slide">
  <p:cSld name="28_Title Slide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34"/>
          <p:cNvSpPr>
            <a:spLocks noGrp="1"/>
          </p:cNvSpPr>
          <p:nvPr>
            <p:ph type="pic" idx="2"/>
          </p:nvPr>
        </p:nvSpPr>
        <p:spPr>
          <a:xfrm>
            <a:off x="1328395" y="1104591"/>
            <a:ext cx="2589152" cy="3057756"/>
          </a:xfrm>
          <a:prstGeom prst="round2SameRect">
            <a:avLst>
              <a:gd name="adj1" fmla="val 1403"/>
              <a:gd name="adj2" fmla="val 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34"/>
          <p:cNvSpPr>
            <a:spLocks noGrp="1"/>
          </p:cNvSpPr>
          <p:nvPr>
            <p:ph type="pic" idx="3"/>
          </p:nvPr>
        </p:nvSpPr>
        <p:spPr>
          <a:xfrm>
            <a:off x="4787843" y="1104591"/>
            <a:ext cx="2589152" cy="3057756"/>
          </a:xfrm>
          <a:prstGeom prst="round2SameRect">
            <a:avLst>
              <a:gd name="adj1" fmla="val 1403"/>
              <a:gd name="adj2" fmla="val 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34"/>
          <p:cNvSpPr>
            <a:spLocks noGrp="1"/>
          </p:cNvSpPr>
          <p:nvPr>
            <p:ph type="pic" idx="4"/>
          </p:nvPr>
        </p:nvSpPr>
        <p:spPr>
          <a:xfrm>
            <a:off x="8247289" y="1104591"/>
            <a:ext cx="2589152" cy="3057756"/>
          </a:xfrm>
          <a:prstGeom prst="round2SameRect">
            <a:avLst>
              <a:gd name="adj1" fmla="val 1403"/>
              <a:gd name="adj2" fmla="val 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Title Slide">
  <p:cSld name="27_Title Slide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35"/>
          <p:cNvSpPr>
            <a:spLocks noGrp="1"/>
          </p:cNvSpPr>
          <p:nvPr>
            <p:ph type="pic" idx="2"/>
          </p:nvPr>
        </p:nvSpPr>
        <p:spPr>
          <a:xfrm>
            <a:off x="4579780" y="0"/>
            <a:ext cx="7013473" cy="6858000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241300" dist="38100" dir="5400000" algn="t" rotWithShape="0">
              <a:srgbClr val="000000">
                <a:alpha val="1686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Title Slide">
  <p:cSld name="25_Title Slide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222222">
                  <a:alpha val="0"/>
                </a:srgbClr>
              </a:gs>
              <a:gs pos="100000">
                <a:srgbClr val="222222">
                  <a:alpha val="392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Title Slide">
  <p:cSld name="24_Title Slide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7"/>
          <p:cNvSpPr txBox="1"/>
          <p:nvPr/>
        </p:nvSpPr>
        <p:spPr>
          <a:xfrm>
            <a:off x="510176" y="4221424"/>
            <a:ext cx="2607101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 b="0" i="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6" name="Google Shape;176;p37"/>
          <p:cNvSpPr txBox="1">
            <a:spLocks noGrp="1"/>
          </p:cNvSpPr>
          <p:nvPr>
            <p:ph type="title"/>
          </p:nvPr>
        </p:nvSpPr>
        <p:spPr>
          <a:xfrm>
            <a:off x="1261947" y="4791309"/>
            <a:ext cx="32877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7" name="Google Shape;177;p37"/>
          <p:cNvSpPr>
            <a:spLocks noGrp="1"/>
          </p:cNvSpPr>
          <p:nvPr>
            <p:ph type="pic" idx="2"/>
          </p:nvPr>
        </p:nvSpPr>
        <p:spPr>
          <a:xfrm>
            <a:off x="4466572" y="0"/>
            <a:ext cx="347368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Slide">
  <p:cSld name="23_Title Slide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38"/>
          <p:cNvSpPr txBox="1"/>
          <p:nvPr/>
        </p:nvSpPr>
        <p:spPr>
          <a:xfrm>
            <a:off x="510176" y="4221424"/>
            <a:ext cx="2607101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 b="0" i="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1" name="Google Shape;181;p38"/>
          <p:cNvSpPr txBox="1">
            <a:spLocks noGrp="1"/>
          </p:cNvSpPr>
          <p:nvPr>
            <p:ph type="title"/>
          </p:nvPr>
        </p:nvSpPr>
        <p:spPr>
          <a:xfrm>
            <a:off x="1261947" y="4791309"/>
            <a:ext cx="32877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2" name="Google Shape;182;p38"/>
          <p:cNvSpPr>
            <a:spLocks noGrp="1"/>
          </p:cNvSpPr>
          <p:nvPr>
            <p:ph type="pic" idx="2"/>
          </p:nvPr>
        </p:nvSpPr>
        <p:spPr>
          <a:xfrm>
            <a:off x="5387688" y="1366413"/>
            <a:ext cx="2589152" cy="3628211"/>
          </a:xfrm>
          <a:prstGeom prst="round2SameRect">
            <a:avLst>
              <a:gd name="adj1" fmla="val 1403"/>
              <a:gd name="adj2" fmla="val 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38"/>
          <p:cNvSpPr>
            <a:spLocks noGrp="1"/>
          </p:cNvSpPr>
          <p:nvPr>
            <p:ph type="pic" idx="3"/>
          </p:nvPr>
        </p:nvSpPr>
        <p:spPr>
          <a:xfrm>
            <a:off x="8369093" y="1366413"/>
            <a:ext cx="2589152" cy="3628211"/>
          </a:xfrm>
          <a:prstGeom prst="round2SameRect">
            <a:avLst>
              <a:gd name="adj1" fmla="val 1403"/>
              <a:gd name="adj2" fmla="val 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Slide">
  <p:cSld name="20_Title Slide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39"/>
          <p:cNvSpPr txBox="1"/>
          <p:nvPr/>
        </p:nvSpPr>
        <p:spPr>
          <a:xfrm>
            <a:off x="510176" y="4221424"/>
            <a:ext cx="2607101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 b="0" i="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7" name="Google Shape;187;p39"/>
          <p:cNvSpPr txBox="1">
            <a:spLocks noGrp="1"/>
          </p:cNvSpPr>
          <p:nvPr>
            <p:ph type="title"/>
          </p:nvPr>
        </p:nvSpPr>
        <p:spPr>
          <a:xfrm>
            <a:off x="1261947" y="4791309"/>
            <a:ext cx="32877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8" name="Google Shape;188;p39"/>
          <p:cNvSpPr>
            <a:spLocks noGrp="1"/>
          </p:cNvSpPr>
          <p:nvPr>
            <p:ph type="pic" idx="2"/>
          </p:nvPr>
        </p:nvSpPr>
        <p:spPr>
          <a:xfrm>
            <a:off x="6260689" y="1936789"/>
            <a:ext cx="641555" cy="641555"/>
          </a:xfrm>
          <a:prstGeom prst="ellipse">
            <a:avLst/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Google Shape;189;p39"/>
          <p:cNvSpPr>
            <a:spLocks noGrp="1"/>
          </p:cNvSpPr>
          <p:nvPr>
            <p:ph type="pic" idx="3"/>
          </p:nvPr>
        </p:nvSpPr>
        <p:spPr>
          <a:xfrm>
            <a:off x="9184661" y="1936789"/>
            <a:ext cx="641555" cy="641555"/>
          </a:xfrm>
          <a:prstGeom prst="ellipse">
            <a:avLst/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Slide">
  <p:cSld name="17_Title Slide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0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40"/>
          <p:cNvSpPr txBox="1"/>
          <p:nvPr/>
        </p:nvSpPr>
        <p:spPr>
          <a:xfrm>
            <a:off x="510176" y="4221424"/>
            <a:ext cx="2607101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 b="0" i="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93" name="Google Shape;193;p40"/>
          <p:cNvSpPr txBox="1">
            <a:spLocks noGrp="1"/>
          </p:cNvSpPr>
          <p:nvPr>
            <p:ph type="title"/>
          </p:nvPr>
        </p:nvSpPr>
        <p:spPr>
          <a:xfrm>
            <a:off x="1261947" y="4791309"/>
            <a:ext cx="32877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4" name="Google Shape;194;p40"/>
          <p:cNvSpPr>
            <a:spLocks noGrp="1"/>
          </p:cNvSpPr>
          <p:nvPr>
            <p:ph type="pic" idx="2"/>
          </p:nvPr>
        </p:nvSpPr>
        <p:spPr>
          <a:xfrm>
            <a:off x="4671757" y="0"/>
            <a:ext cx="7520247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5"/>
          <p:cNvSpPr txBox="1"/>
          <p:nvPr/>
        </p:nvSpPr>
        <p:spPr>
          <a:xfrm>
            <a:off x="510176" y="4221424"/>
            <a:ext cx="2607101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 b="0" i="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261947" y="4791309"/>
            <a:ext cx="32877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5_Title Slide">
  <p:cSld name="65_Title Slide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41"/>
          <p:cNvSpPr txBox="1"/>
          <p:nvPr/>
        </p:nvSpPr>
        <p:spPr>
          <a:xfrm>
            <a:off x="510176" y="680203"/>
            <a:ext cx="2607101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 b="0" i="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98" name="Google Shape;198;p41"/>
          <p:cNvSpPr txBox="1">
            <a:spLocks noGrp="1"/>
          </p:cNvSpPr>
          <p:nvPr>
            <p:ph type="title"/>
          </p:nvPr>
        </p:nvSpPr>
        <p:spPr>
          <a:xfrm>
            <a:off x="1261950" y="1250085"/>
            <a:ext cx="340980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oboto Thin"/>
              <a:buNone/>
              <a:defRPr sz="60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9" name="Google Shape;199;p41"/>
          <p:cNvSpPr>
            <a:spLocks noGrp="1"/>
          </p:cNvSpPr>
          <p:nvPr>
            <p:ph type="pic" idx="2"/>
          </p:nvPr>
        </p:nvSpPr>
        <p:spPr>
          <a:xfrm>
            <a:off x="4671757" y="0"/>
            <a:ext cx="7520247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Slide">
  <p:cSld name="18_Title Slide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2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42"/>
          <p:cNvSpPr>
            <a:spLocks noGrp="1"/>
          </p:cNvSpPr>
          <p:nvPr>
            <p:ph type="pic" idx="2"/>
          </p:nvPr>
        </p:nvSpPr>
        <p:spPr>
          <a:xfrm>
            <a:off x="3" y="0"/>
            <a:ext cx="68961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42"/>
          <p:cNvSpPr txBox="1">
            <a:spLocks noGrp="1"/>
          </p:cNvSpPr>
          <p:nvPr>
            <p:ph type="title"/>
          </p:nvPr>
        </p:nvSpPr>
        <p:spPr>
          <a:xfrm>
            <a:off x="1261947" y="4791309"/>
            <a:ext cx="32877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Thin"/>
              <a:buNone/>
              <a:defRPr sz="3600" b="1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0_Title Slide">
  <p:cSld name="70_Title Slide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43"/>
          <p:cNvSpPr>
            <a:spLocks noGrp="1"/>
          </p:cNvSpPr>
          <p:nvPr>
            <p:ph type="pic" idx="2"/>
          </p:nvPr>
        </p:nvSpPr>
        <p:spPr>
          <a:xfrm>
            <a:off x="1" y="0"/>
            <a:ext cx="6151419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Google Shape;207;p43"/>
          <p:cNvSpPr txBox="1">
            <a:spLocks noGrp="1"/>
          </p:cNvSpPr>
          <p:nvPr>
            <p:ph type="title"/>
          </p:nvPr>
        </p:nvSpPr>
        <p:spPr>
          <a:xfrm>
            <a:off x="1261947" y="4791309"/>
            <a:ext cx="32877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Thin"/>
              <a:buNone/>
              <a:defRPr sz="3600" b="1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6_Title Slide">
  <p:cSld name="56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4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44"/>
          <p:cNvSpPr>
            <a:spLocks noGrp="1"/>
          </p:cNvSpPr>
          <p:nvPr>
            <p:ph type="pic" idx="2"/>
          </p:nvPr>
        </p:nvSpPr>
        <p:spPr>
          <a:xfrm>
            <a:off x="3" y="5"/>
            <a:ext cx="12191999" cy="372410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Slide">
  <p:cSld name="19_Title Slide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5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5"/>
          <p:cNvSpPr>
            <a:spLocks noGrp="1"/>
          </p:cNvSpPr>
          <p:nvPr>
            <p:ph type="pic" idx="2"/>
          </p:nvPr>
        </p:nvSpPr>
        <p:spPr>
          <a:xfrm>
            <a:off x="1" y="0"/>
            <a:ext cx="4549699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Google Shape;214;p45"/>
          <p:cNvSpPr txBox="1">
            <a:spLocks noGrp="1"/>
          </p:cNvSpPr>
          <p:nvPr>
            <p:ph type="title"/>
          </p:nvPr>
        </p:nvSpPr>
        <p:spPr>
          <a:xfrm>
            <a:off x="1261947" y="4791309"/>
            <a:ext cx="32877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Thin"/>
              <a:buNone/>
              <a:defRPr sz="3600" b="1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Slide">
  <p:cSld name="16_Title Slide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6"/>
          <p:cNvSpPr txBox="1"/>
          <p:nvPr/>
        </p:nvSpPr>
        <p:spPr>
          <a:xfrm>
            <a:off x="510176" y="4221424"/>
            <a:ext cx="2607101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 b="0" i="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18" name="Google Shape;218;p46"/>
          <p:cNvSpPr txBox="1">
            <a:spLocks noGrp="1"/>
          </p:cNvSpPr>
          <p:nvPr>
            <p:ph type="title"/>
          </p:nvPr>
        </p:nvSpPr>
        <p:spPr>
          <a:xfrm>
            <a:off x="1261947" y="4791309"/>
            <a:ext cx="32877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9" name="Google Shape;219;p46"/>
          <p:cNvSpPr>
            <a:spLocks noGrp="1"/>
          </p:cNvSpPr>
          <p:nvPr>
            <p:ph type="pic" idx="2"/>
          </p:nvPr>
        </p:nvSpPr>
        <p:spPr>
          <a:xfrm>
            <a:off x="-32210" y="-24938"/>
            <a:ext cx="12281794" cy="692409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Slide">
  <p:cSld name="14_Title Slide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7"/>
          <p:cNvSpPr txBox="1"/>
          <p:nvPr/>
        </p:nvSpPr>
        <p:spPr>
          <a:xfrm>
            <a:off x="510176" y="4221424"/>
            <a:ext cx="2607101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 b="0" i="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23" name="Google Shape;223;p47"/>
          <p:cNvSpPr txBox="1">
            <a:spLocks noGrp="1"/>
          </p:cNvSpPr>
          <p:nvPr>
            <p:ph type="title"/>
          </p:nvPr>
        </p:nvSpPr>
        <p:spPr>
          <a:xfrm>
            <a:off x="1261947" y="4791309"/>
            <a:ext cx="32877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4" name="Google Shape;224;p47"/>
          <p:cNvSpPr>
            <a:spLocks noGrp="1"/>
          </p:cNvSpPr>
          <p:nvPr>
            <p:ph type="pic" idx="2"/>
          </p:nvPr>
        </p:nvSpPr>
        <p:spPr>
          <a:xfrm>
            <a:off x="4014440" y="581723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Google Shape;225;p47"/>
          <p:cNvSpPr>
            <a:spLocks noGrp="1"/>
          </p:cNvSpPr>
          <p:nvPr>
            <p:ph type="pic" idx="3"/>
          </p:nvPr>
        </p:nvSpPr>
        <p:spPr>
          <a:xfrm>
            <a:off x="5902713" y="581723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Google Shape;226;p47"/>
          <p:cNvSpPr>
            <a:spLocks noGrp="1"/>
          </p:cNvSpPr>
          <p:nvPr>
            <p:ph type="pic" idx="4"/>
          </p:nvPr>
        </p:nvSpPr>
        <p:spPr>
          <a:xfrm>
            <a:off x="7790987" y="581723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Google Shape;227;p47"/>
          <p:cNvSpPr>
            <a:spLocks noGrp="1"/>
          </p:cNvSpPr>
          <p:nvPr>
            <p:ph type="pic" idx="5"/>
          </p:nvPr>
        </p:nvSpPr>
        <p:spPr>
          <a:xfrm>
            <a:off x="9679259" y="581723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Google Shape;228;p47"/>
          <p:cNvSpPr>
            <a:spLocks noGrp="1"/>
          </p:cNvSpPr>
          <p:nvPr>
            <p:ph type="pic" idx="6"/>
          </p:nvPr>
        </p:nvSpPr>
        <p:spPr>
          <a:xfrm>
            <a:off x="5902713" y="2469995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Google Shape;229;p47"/>
          <p:cNvSpPr>
            <a:spLocks noGrp="1"/>
          </p:cNvSpPr>
          <p:nvPr>
            <p:ph type="pic" idx="7"/>
          </p:nvPr>
        </p:nvSpPr>
        <p:spPr>
          <a:xfrm>
            <a:off x="9679259" y="2469995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Google Shape;230;p47"/>
          <p:cNvSpPr>
            <a:spLocks noGrp="1"/>
          </p:cNvSpPr>
          <p:nvPr>
            <p:ph type="pic" idx="8"/>
          </p:nvPr>
        </p:nvSpPr>
        <p:spPr>
          <a:xfrm>
            <a:off x="7790987" y="4358267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Google Shape;231;p47"/>
          <p:cNvSpPr>
            <a:spLocks noGrp="1"/>
          </p:cNvSpPr>
          <p:nvPr>
            <p:ph type="pic" idx="9"/>
          </p:nvPr>
        </p:nvSpPr>
        <p:spPr>
          <a:xfrm>
            <a:off x="9679259" y="4358267"/>
            <a:ext cx="1828800" cy="1828800"/>
          </a:xfrm>
          <a:prstGeom prst="round2SameRect">
            <a:avLst>
              <a:gd name="adj1" fmla="val 1475"/>
              <a:gd name="adj2" fmla="val 0"/>
            </a:avLst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Google Shape;232;p47"/>
          <p:cNvSpPr>
            <a:spLocks noGrp="1"/>
          </p:cNvSpPr>
          <p:nvPr>
            <p:ph type="pic" idx="13"/>
          </p:nvPr>
        </p:nvSpPr>
        <p:spPr>
          <a:xfrm>
            <a:off x="7642307" y="2321315"/>
            <a:ext cx="2126164" cy="2126164"/>
          </a:xfrm>
          <a:prstGeom prst="round2SameRect">
            <a:avLst>
              <a:gd name="adj1" fmla="val 1475"/>
              <a:gd name="adj2" fmla="val 0"/>
            </a:avLst>
          </a:prstGeom>
          <a:solidFill>
            <a:srgbClr val="D8D8D8"/>
          </a:solidFill>
          <a:ln>
            <a:noFill/>
          </a:ln>
          <a:effectLst>
            <a:outerShdw blurRad="317500" dist="25400" dir="5400000" sx="104999" sy="104999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>
  <p:cSld name="12_Title Slid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48"/>
          <p:cNvSpPr txBox="1"/>
          <p:nvPr/>
        </p:nvSpPr>
        <p:spPr>
          <a:xfrm>
            <a:off x="510176" y="4221424"/>
            <a:ext cx="2607101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 b="0" i="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36" name="Google Shape;236;p48"/>
          <p:cNvSpPr txBox="1">
            <a:spLocks noGrp="1"/>
          </p:cNvSpPr>
          <p:nvPr>
            <p:ph type="title"/>
          </p:nvPr>
        </p:nvSpPr>
        <p:spPr>
          <a:xfrm>
            <a:off x="1261947" y="4791309"/>
            <a:ext cx="32877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7" name="Google Shape;237;p48"/>
          <p:cNvSpPr>
            <a:spLocks noGrp="1"/>
          </p:cNvSpPr>
          <p:nvPr>
            <p:ph type="pic" idx="2"/>
          </p:nvPr>
        </p:nvSpPr>
        <p:spPr>
          <a:xfrm>
            <a:off x="5387689" y="1366413"/>
            <a:ext cx="2589153" cy="2348971"/>
          </a:xfrm>
          <a:prstGeom prst="round2SameRect">
            <a:avLst>
              <a:gd name="adj1" fmla="val 1159"/>
              <a:gd name="adj2" fmla="val 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8" name="Google Shape;238;p48"/>
          <p:cNvSpPr>
            <a:spLocks noGrp="1"/>
          </p:cNvSpPr>
          <p:nvPr>
            <p:ph type="pic" idx="3"/>
          </p:nvPr>
        </p:nvSpPr>
        <p:spPr>
          <a:xfrm>
            <a:off x="8331612" y="1366413"/>
            <a:ext cx="2589153" cy="2348971"/>
          </a:xfrm>
          <a:prstGeom prst="round2SameRect">
            <a:avLst>
              <a:gd name="adj1" fmla="val 1159"/>
              <a:gd name="adj2" fmla="val 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Slide">
  <p:cSld name="11_Title Slide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49"/>
          <p:cNvSpPr txBox="1"/>
          <p:nvPr/>
        </p:nvSpPr>
        <p:spPr>
          <a:xfrm>
            <a:off x="510176" y="4221424"/>
            <a:ext cx="2607101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 b="0" i="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42" name="Google Shape;242;p49"/>
          <p:cNvSpPr txBox="1">
            <a:spLocks noGrp="1"/>
          </p:cNvSpPr>
          <p:nvPr>
            <p:ph type="title"/>
          </p:nvPr>
        </p:nvSpPr>
        <p:spPr>
          <a:xfrm>
            <a:off x="1261947" y="4791309"/>
            <a:ext cx="32877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3" name="Google Shape;243;p49"/>
          <p:cNvSpPr>
            <a:spLocks noGrp="1"/>
          </p:cNvSpPr>
          <p:nvPr>
            <p:ph type="pic" idx="2"/>
          </p:nvPr>
        </p:nvSpPr>
        <p:spPr>
          <a:xfrm>
            <a:off x="1367887" y="611459"/>
            <a:ext cx="5664820" cy="182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4" name="Google Shape;244;p49"/>
          <p:cNvSpPr>
            <a:spLocks noGrp="1"/>
          </p:cNvSpPr>
          <p:nvPr>
            <p:ph type="pic" idx="3"/>
          </p:nvPr>
        </p:nvSpPr>
        <p:spPr>
          <a:xfrm>
            <a:off x="4549699" y="2529468"/>
            <a:ext cx="5664820" cy="182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5" name="Google Shape;245;p49"/>
          <p:cNvSpPr>
            <a:spLocks noGrp="1"/>
          </p:cNvSpPr>
          <p:nvPr>
            <p:ph type="pic" idx="4"/>
          </p:nvPr>
        </p:nvSpPr>
        <p:spPr>
          <a:xfrm>
            <a:off x="6014227" y="4447477"/>
            <a:ext cx="5664820" cy="182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50"/>
          <p:cNvSpPr txBox="1"/>
          <p:nvPr/>
        </p:nvSpPr>
        <p:spPr>
          <a:xfrm>
            <a:off x="510176" y="4221424"/>
            <a:ext cx="2607101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 b="0" i="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49" name="Google Shape;249;p50"/>
          <p:cNvSpPr txBox="1">
            <a:spLocks noGrp="1"/>
          </p:cNvSpPr>
          <p:nvPr>
            <p:ph type="title"/>
          </p:nvPr>
        </p:nvSpPr>
        <p:spPr>
          <a:xfrm>
            <a:off x="1261947" y="4791309"/>
            <a:ext cx="32877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0" name="Google Shape;250;p50"/>
          <p:cNvSpPr>
            <a:spLocks noGrp="1"/>
          </p:cNvSpPr>
          <p:nvPr>
            <p:ph type="pic" idx="2"/>
          </p:nvPr>
        </p:nvSpPr>
        <p:spPr>
          <a:xfrm>
            <a:off x="7835597" y="581723"/>
            <a:ext cx="3739375" cy="182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Google Shape;251;p50"/>
          <p:cNvSpPr>
            <a:spLocks noGrp="1"/>
          </p:cNvSpPr>
          <p:nvPr>
            <p:ph type="pic" idx="3"/>
          </p:nvPr>
        </p:nvSpPr>
        <p:spPr>
          <a:xfrm>
            <a:off x="3954969" y="2514600"/>
            <a:ext cx="5687123" cy="182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6"/>
          <p:cNvSpPr txBox="1"/>
          <p:nvPr/>
        </p:nvSpPr>
        <p:spPr>
          <a:xfrm>
            <a:off x="4343565" y="356007"/>
            <a:ext cx="3504875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 b="0" i="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246053" y="815519"/>
            <a:ext cx="9699903" cy="52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246052" y="1277854"/>
            <a:ext cx="9699901" cy="31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36" name="Google Shape;36;p6"/>
          <p:cNvGrpSpPr/>
          <p:nvPr/>
        </p:nvGrpSpPr>
        <p:grpSpPr>
          <a:xfrm>
            <a:off x="318605" y="6107103"/>
            <a:ext cx="1622931" cy="631660"/>
            <a:chOff x="318605" y="6107103"/>
            <a:chExt cx="1622930" cy="631660"/>
          </a:xfrm>
        </p:grpSpPr>
        <p:sp>
          <p:nvSpPr>
            <p:cNvPr id="37" name="Google Shape;37;p6"/>
            <p:cNvSpPr/>
            <p:nvPr/>
          </p:nvSpPr>
          <p:spPr>
            <a:xfrm>
              <a:off x="318605" y="6107103"/>
              <a:ext cx="1622930" cy="63166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8" name="Google Shape;38;p6" descr="Resultado de imagen para logo came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47897" y="6132211"/>
              <a:ext cx="1364346" cy="58861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1"/>
          <p:cNvSpPr txBox="1"/>
          <p:nvPr/>
        </p:nvSpPr>
        <p:spPr>
          <a:xfrm>
            <a:off x="510176" y="4221424"/>
            <a:ext cx="2607101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 b="0" i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 b="0" i="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54" name="Google Shape;254;p51"/>
          <p:cNvSpPr txBox="1">
            <a:spLocks noGrp="1"/>
          </p:cNvSpPr>
          <p:nvPr>
            <p:ph type="title"/>
          </p:nvPr>
        </p:nvSpPr>
        <p:spPr>
          <a:xfrm>
            <a:off x="1261947" y="4791309"/>
            <a:ext cx="32877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52"/>
          <p:cNvSpPr>
            <a:spLocks noGrp="1"/>
          </p:cNvSpPr>
          <p:nvPr>
            <p:ph type="pic" idx="2"/>
          </p:nvPr>
        </p:nvSpPr>
        <p:spPr>
          <a:xfrm>
            <a:off x="2428479" y="1394223"/>
            <a:ext cx="1191756" cy="1191756"/>
          </a:xfrm>
          <a:prstGeom prst="ellipse">
            <a:avLst/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53"/>
          <p:cNvSpPr txBox="1"/>
          <p:nvPr/>
        </p:nvSpPr>
        <p:spPr>
          <a:xfrm>
            <a:off x="510176" y="4221424"/>
            <a:ext cx="2607101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 b="0" i="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61" name="Google Shape;261;p53"/>
          <p:cNvSpPr txBox="1">
            <a:spLocks noGrp="1"/>
          </p:cNvSpPr>
          <p:nvPr>
            <p:ph type="title"/>
          </p:nvPr>
        </p:nvSpPr>
        <p:spPr>
          <a:xfrm>
            <a:off x="1261947" y="4791309"/>
            <a:ext cx="32877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2" name="Google Shape;262;p53"/>
          <p:cNvSpPr>
            <a:spLocks noGrp="1"/>
          </p:cNvSpPr>
          <p:nvPr>
            <p:ph type="pic" idx="2"/>
          </p:nvPr>
        </p:nvSpPr>
        <p:spPr>
          <a:xfrm>
            <a:off x="4549700" y="955740"/>
            <a:ext cx="3478829" cy="494652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54"/>
          <p:cNvSpPr txBox="1"/>
          <p:nvPr/>
        </p:nvSpPr>
        <p:spPr>
          <a:xfrm>
            <a:off x="510176" y="4221424"/>
            <a:ext cx="2607101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 b="0" i="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66" name="Google Shape;266;p54"/>
          <p:cNvSpPr txBox="1">
            <a:spLocks noGrp="1"/>
          </p:cNvSpPr>
          <p:nvPr>
            <p:ph type="title"/>
          </p:nvPr>
        </p:nvSpPr>
        <p:spPr>
          <a:xfrm>
            <a:off x="1261947" y="4791309"/>
            <a:ext cx="32877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7" name="Google Shape;267;p54"/>
          <p:cNvSpPr>
            <a:spLocks noGrp="1"/>
          </p:cNvSpPr>
          <p:nvPr>
            <p:ph type="pic" idx="2"/>
          </p:nvPr>
        </p:nvSpPr>
        <p:spPr>
          <a:xfrm>
            <a:off x="7068459" y="1210257"/>
            <a:ext cx="1274220" cy="167083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8" name="Google Shape;268;p54"/>
          <p:cNvSpPr>
            <a:spLocks noGrp="1"/>
          </p:cNvSpPr>
          <p:nvPr>
            <p:ph type="pic" idx="3"/>
          </p:nvPr>
        </p:nvSpPr>
        <p:spPr>
          <a:xfrm>
            <a:off x="10268859" y="1210257"/>
            <a:ext cx="1274220" cy="167083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2_Title Slide">
  <p:cSld name="62_Title Slide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55"/>
          <p:cNvSpPr txBox="1"/>
          <p:nvPr/>
        </p:nvSpPr>
        <p:spPr>
          <a:xfrm>
            <a:off x="4343565" y="356007"/>
            <a:ext cx="3504875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 b="0" i="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72" name="Google Shape;272;p55"/>
          <p:cNvSpPr txBox="1">
            <a:spLocks noGrp="1"/>
          </p:cNvSpPr>
          <p:nvPr>
            <p:ph type="title"/>
          </p:nvPr>
        </p:nvSpPr>
        <p:spPr>
          <a:xfrm>
            <a:off x="1246053" y="815519"/>
            <a:ext cx="9699903" cy="52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3" name="Google Shape;273;p55"/>
          <p:cNvSpPr txBox="1">
            <a:spLocks noGrp="1"/>
          </p:cNvSpPr>
          <p:nvPr>
            <p:ph type="body" idx="1"/>
          </p:nvPr>
        </p:nvSpPr>
        <p:spPr>
          <a:xfrm>
            <a:off x="1246052" y="1277854"/>
            <a:ext cx="9699901" cy="31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4" name="Google Shape;274;p55"/>
          <p:cNvSpPr>
            <a:spLocks noGrp="1"/>
          </p:cNvSpPr>
          <p:nvPr>
            <p:ph type="pic" idx="2"/>
          </p:nvPr>
        </p:nvSpPr>
        <p:spPr>
          <a:xfrm>
            <a:off x="1343661" y="2248792"/>
            <a:ext cx="434721" cy="434721"/>
          </a:xfrm>
          <a:prstGeom prst="ellipse">
            <a:avLst/>
          </a:prstGeom>
          <a:solidFill>
            <a:srgbClr val="D8D8D8"/>
          </a:solidFill>
          <a:ln>
            <a:noFill/>
          </a:ln>
          <a:effectLst>
            <a:outerShdw blurRad="228600" dist="1651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5" name="Google Shape;275;p55"/>
          <p:cNvSpPr>
            <a:spLocks noGrp="1"/>
          </p:cNvSpPr>
          <p:nvPr>
            <p:ph type="pic" idx="3"/>
          </p:nvPr>
        </p:nvSpPr>
        <p:spPr>
          <a:xfrm>
            <a:off x="4569792" y="2157849"/>
            <a:ext cx="434721" cy="434721"/>
          </a:xfrm>
          <a:prstGeom prst="ellipse">
            <a:avLst/>
          </a:prstGeom>
          <a:solidFill>
            <a:srgbClr val="D8D8D8"/>
          </a:solidFill>
          <a:ln>
            <a:noFill/>
          </a:ln>
          <a:effectLst>
            <a:outerShdw blurRad="228600" dist="1651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6" name="Google Shape;276;p55"/>
          <p:cNvSpPr>
            <a:spLocks noGrp="1"/>
          </p:cNvSpPr>
          <p:nvPr>
            <p:ph type="pic" idx="4"/>
          </p:nvPr>
        </p:nvSpPr>
        <p:spPr>
          <a:xfrm>
            <a:off x="8156764" y="2248792"/>
            <a:ext cx="434721" cy="434721"/>
          </a:xfrm>
          <a:prstGeom prst="ellipse">
            <a:avLst/>
          </a:prstGeom>
          <a:solidFill>
            <a:srgbClr val="D8D8D8"/>
          </a:solidFill>
          <a:ln>
            <a:noFill/>
          </a:ln>
          <a:effectLst>
            <a:outerShdw blurRad="228600" dist="1651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7" name="Google Shape;277;p55"/>
          <p:cNvSpPr>
            <a:spLocks noGrp="1"/>
          </p:cNvSpPr>
          <p:nvPr>
            <p:ph type="pic" idx="5"/>
          </p:nvPr>
        </p:nvSpPr>
        <p:spPr>
          <a:xfrm>
            <a:off x="1343661" y="4258037"/>
            <a:ext cx="434721" cy="434721"/>
          </a:xfrm>
          <a:prstGeom prst="ellipse">
            <a:avLst/>
          </a:prstGeom>
          <a:solidFill>
            <a:srgbClr val="D8D8D8"/>
          </a:solidFill>
          <a:ln>
            <a:noFill/>
          </a:ln>
          <a:effectLst>
            <a:outerShdw blurRad="228600" dist="1651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8" name="Google Shape;278;p55"/>
          <p:cNvSpPr>
            <a:spLocks noGrp="1"/>
          </p:cNvSpPr>
          <p:nvPr>
            <p:ph type="pic" idx="6"/>
          </p:nvPr>
        </p:nvSpPr>
        <p:spPr>
          <a:xfrm>
            <a:off x="8156764" y="4258037"/>
            <a:ext cx="434721" cy="434721"/>
          </a:xfrm>
          <a:prstGeom prst="ellipse">
            <a:avLst/>
          </a:prstGeom>
          <a:solidFill>
            <a:srgbClr val="D8D8D8"/>
          </a:solidFill>
          <a:ln>
            <a:noFill/>
          </a:ln>
          <a:effectLst>
            <a:outerShdw blurRad="228600" dist="1651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9" name="Google Shape;279;p55"/>
          <p:cNvSpPr>
            <a:spLocks noGrp="1"/>
          </p:cNvSpPr>
          <p:nvPr>
            <p:ph type="pic" idx="7"/>
          </p:nvPr>
        </p:nvSpPr>
        <p:spPr>
          <a:xfrm>
            <a:off x="4727421" y="4258037"/>
            <a:ext cx="434721" cy="434721"/>
          </a:xfrm>
          <a:prstGeom prst="ellipse">
            <a:avLst/>
          </a:prstGeom>
          <a:solidFill>
            <a:srgbClr val="D8D8D8"/>
          </a:solidFill>
          <a:ln>
            <a:noFill/>
          </a:ln>
          <a:effectLst>
            <a:outerShdw blurRad="228600" dist="1651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8_Title Slide">
  <p:cSld name="58_Title Slide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56"/>
          <p:cNvSpPr txBox="1"/>
          <p:nvPr/>
        </p:nvSpPr>
        <p:spPr>
          <a:xfrm>
            <a:off x="4343565" y="356007"/>
            <a:ext cx="3504875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 b="0" i="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83" name="Google Shape;283;p56"/>
          <p:cNvSpPr txBox="1">
            <a:spLocks noGrp="1"/>
          </p:cNvSpPr>
          <p:nvPr>
            <p:ph type="title"/>
          </p:nvPr>
        </p:nvSpPr>
        <p:spPr>
          <a:xfrm>
            <a:off x="1246053" y="815519"/>
            <a:ext cx="9699903" cy="52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4" name="Google Shape;284;p56"/>
          <p:cNvSpPr txBox="1">
            <a:spLocks noGrp="1"/>
          </p:cNvSpPr>
          <p:nvPr>
            <p:ph type="body" idx="1"/>
          </p:nvPr>
        </p:nvSpPr>
        <p:spPr>
          <a:xfrm>
            <a:off x="1246052" y="1277854"/>
            <a:ext cx="9699901" cy="31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5" name="Google Shape;285;p56"/>
          <p:cNvSpPr>
            <a:spLocks noGrp="1"/>
          </p:cNvSpPr>
          <p:nvPr>
            <p:ph type="pic" idx="2"/>
          </p:nvPr>
        </p:nvSpPr>
        <p:spPr>
          <a:xfrm>
            <a:off x="1898785" y="1974152"/>
            <a:ext cx="2476399" cy="2349437"/>
          </a:xfrm>
          <a:prstGeom prst="round2SameRect">
            <a:avLst>
              <a:gd name="adj1" fmla="val 1266"/>
              <a:gd name="adj2" fmla="val 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" name="Google Shape;286;p56"/>
          <p:cNvSpPr>
            <a:spLocks noGrp="1"/>
          </p:cNvSpPr>
          <p:nvPr>
            <p:ph type="pic" idx="3"/>
          </p:nvPr>
        </p:nvSpPr>
        <p:spPr>
          <a:xfrm>
            <a:off x="4862965" y="1974152"/>
            <a:ext cx="2476399" cy="2349437"/>
          </a:xfrm>
          <a:prstGeom prst="round2SameRect">
            <a:avLst>
              <a:gd name="adj1" fmla="val 1266"/>
              <a:gd name="adj2" fmla="val 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7" name="Google Shape;287;p56"/>
          <p:cNvSpPr>
            <a:spLocks noGrp="1"/>
          </p:cNvSpPr>
          <p:nvPr>
            <p:ph type="pic" idx="4"/>
          </p:nvPr>
        </p:nvSpPr>
        <p:spPr>
          <a:xfrm>
            <a:off x="7827145" y="1974152"/>
            <a:ext cx="2476399" cy="2349437"/>
          </a:xfrm>
          <a:prstGeom prst="round2SameRect">
            <a:avLst>
              <a:gd name="adj1" fmla="val 1266"/>
              <a:gd name="adj2" fmla="val 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7_Title Slide">
  <p:cSld name="57_Title Slide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57"/>
          <p:cNvSpPr txBox="1"/>
          <p:nvPr/>
        </p:nvSpPr>
        <p:spPr>
          <a:xfrm>
            <a:off x="4343565" y="356007"/>
            <a:ext cx="3504875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 b="0" i="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91" name="Google Shape;291;p57"/>
          <p:cNvSpPr txBox="1">
            <a:spLocks noGrp="1"/>
          </p:cNvSpPr>
          <p:nvPr>
            <p:ph type="title"/>
          </p:nvPr>
        </p:nvSpPr>
        <p:spPr>
          <a:xfrm>
            <a:off x="1246053" y="815519"/>
            <a:ext cx="9699903" cy="52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2" name="Google Shape;292;p57"/>
          <p:cNvSpPr txBox="1">
            <a:spLocks noGrp="1"/>
          </p:cNvSpPr>
          <p:nvPr>
            <p:ph type="body" idx="1"/>
          </p:nvPr>
        </p:nvSpPr>
        <p:spPr>
          <a:xfrm>
            <a:off x="1246052" y="1277854"/>
            <a:ext cx="9699901" cy="31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3" name="Google Shape;293;p57"/>
          <p:cNvSpPr>
            <a:spLocks noGrp="1"/>
          </p:cNvSpPr>
          <p:nvPr>
            <p:ph type="pic" idx="2"/>
          </p:nvPr>
        </p:nvSpPr>
        <p:spPr>
          <a:xfrm>
            <a:off x="1246048" y="1964517"/>
            <a:ext cx="9699901" cy="2840243"/>
          </a:xfrm>
          <a:prstGeom prst="roundRect">
            <a:avLst>
              <a:gd name="adj" fmla="val 979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_Title Slide">
  <p:cSld name="50_Title Slide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58"/>
          <p:cNvSpPr txBox="1"/>
          <p:nvPr/>
        </p:nvSpPr>
        <p:spPr>
          <a:xfrm>
            <a:off x="4343565" y="356007"/>
            <a:ext cx="3504875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 b="0" i="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97" name="Google Shape;297;p58"/>
          <p:cNvSpPr txBox="1">
            <a:spLocks noGrp="1"/>
          </p:cNvSpPr>
          <p:nvPr>
            <p:ph type="title"/>
          </p:nvPr>
        </p:nvSpPr>
        <p:spPr>
          <a:xfrm>
            <a:off x="1246053" y="815519"/>
            <a:ext cx="9699903" cy="52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98" name="Google Shape;298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6799" y="3416534"/>
            <a:ext cx="10058400" cy="6030255"/>
          </a:xfrm>
          <a:prstGeom prst="rect">
            <a:avLst/>
          </a:prstGeom>
          <a:noFill/>
          <a:ln>
            <a:noFill/>
          </a:ln>
          <a:effectLst>
            <a:outerShdw blurRad="635000" dist="38100" dir="5400000" sx="102000" sy="102000" algn="t" rotWithShape="0">
              <a:srgbClr val="000000">
                <a:alpha val="34901"/>
              </a:srgbClr>
            </a:outerShdw>
          </a:effectLst>
        </p:spPr>
      </p:pic>
      <p:sp>
        <p:nvSpPr>
          <p:cNvPr id="299" name="Google Shape;299;p58"/>
          <p:cNvSpPr>
            <a:spLocks noGrp="1"/>
          </p:cNvSpPr>
          <p:nvPr>
            <p:ph type="pic" idx="2"/>
          </p:nvPr>
        </p:nvSpPr>
        <p:spPr>
          <a:xfrm>
            <a:off x="2257475" y="3891933"/>
            <a:ext cx="7676236" cy="479457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0" name="Google Shape;300;p58"/>
          <p:cNvSpPr txBox="1">
            <a:spLocks noGrp="1"/>
          </p:cNvSpPr>
          <p:nvPr>
            <p:ph type="body" idx="1"/>
          </p:nvPr>
        </p:nvSpPr>
        <p:spPr>
          <a:xfrm>
            <a:off x="1246052" y="1277854"/>
            <a:ext cx="9699901" cy="31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1_Title Slide">
  <p:cSld name="61_Title Slide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59"/>
          <p:cNvSpPr txBox="1"/>
          <p:nvPr/>
        </p:nvSpPr>
        <p:spPr>
          <a:xfrm>
            <a:off x="4343565" y="356007"/>
            <a:ext cx="3504875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 b="0" i="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04" name="Google Shape;304;p59"/>
          <p:cNvSpPr txBox="1">
            <a:spLocks noGrp="1"/>
          </p:cNvSpPr>
          <p:nvPr>
            <p:ph type="title"/>
          </p:nvPr>
        </p:nvSpPr>
        <p:spPr>
          <a:xfrm>
            <a:off x="1246053" y="815519"/>
            <a:ext cx="9699903" cy="52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05" name="Google Shape;305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2865" y="1977051"/>
            <a:ext cx="7067859" cy="4237352"/>
          </a:xfrm>
          <a:prstGeom prst="rect">
            <a:avLst/>
          </a:prstGeom>
          <a:noFill/>
          <a:ln>
            <a:noFill/>
          </a:ln>
          <a:effectLst>
            <a:outerShdw blurRad="635000" dist="38100" dir="5400000" sx="102000" sy="102000" algn="t" rotWithShape="0">
              <a:srgbClr val="000000">
                <a:alpha val="34901"/>
              </a:srgbClr>
            </a:outerShdw>
          </a:effectLst>
        </p:spPr>
      </p:pic>
      <p:sp>
        <p:nvSpPr>
          <p:cNvPr id="306" name="Google Shape;306;p59"/>
          <p:cNvSpPr>
            <a:spLocks noGrp="1"/>
          </p:cNvSpPr>
          <p:nvPr>
            <p:ph type="pic" idx="2"/>
          </p:nvPr>
        </p:nvSpPr>
        <p:spPr>
          <a:xfrm>
            <a:off x="1301465" y="2305452"/>
            <a:ext cx="5393807" cy="338045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7" name="Google Shape;307;p59"/>
          <p:cNvSpPr txBox="1">
            <a:spLocks noGrp="1"/>
          </p:cNvSpPr>
          <p:nvPr>
            <p:ph type="body" idx="1"/>
          </p:nvPr>
        </p:nvSpPr>
        <p:spPr>
          <a:xfrm>
            <a:off x="1246052" y="1277854"/>
            <a:ext cx="9699901" cy="31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9_Title Slide">
  <p:cSld name="59_Title Slide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60"/>
          <p:cNvSpPr txBox="1"/>
          <p:nvPr/>
        </p:nvSpPr>
        <p:spPr>
          <a:xfrm>
            <a:off x="4343565" y="356007"/>
            <a:ext cx="3504875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 b="0" i="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11" name="Google Shape;311;p60"/>
          <p:cNvSpPr txBox="1">
            <a:spLocks noGrp="1"/>
          </p:cNvSpPr>
          <p:nvPr>
            <p:ph type="title"/>
          </p:nvPr>
        </p:nvSpPr>
        <p:spPr>
          <a:xfrm>
            <a:off x="1246053" y="815519"/>
            <a:ext cx="9699903" cy="52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2" name="Google Shape;312;p60"/>
          <p:cNvSpPr>
            <a:spLocks noGrp="1"/>
          </p:cNvSpPr>
          <p:nvPr>
            <p:ph type="pic" idx="2"/>
          </p:nvPr>
        </p:nvSpPr>
        <p:spPr>
          <a:xfrm>
            <a:off x="3745455" y="2152029"/>
            <a:ext cx="4691967" cy="4883187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63500" dist="381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4_Title Slide">
  <p:cSld name="74_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7"/>
          <p:cNvSpPr txBox="1"/>
          <p:nvPr/>
        </p:nvSpPr>
        <p:spPr>
          <a:xfrm>
            <a:off x="4343565" y="356007"/>
            <a:ext cx="3504875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 b="0" i="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246053" y="815519"/>
            <a:ext cx="9699903" cy="52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246052" y="1277854"/>
            <a:ext cx="9699901" cy="31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>
            <a:spLocks noGrp="1"/>
          </p:cNvSpPr>
          <p:nvPr>
            <p:ph type="pic" idx="2"/>
          </p:nvPr>
        </p:nvSpPr>
        <p:spPr>
          <a:xfrm>
            <a:off x="2565502" y="3255867"/>
            <a:ext cx="2367449" cy="148457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>
            <a:spLocks noGrp="1"/>
          </p:cNvSpPr>
          <p:nvPr>
            <p:ph type="pic" idx="3"/>
          </p:nvPr>
        </p:nvSpPr>
        <p:spPr>
          <a:xfrm>
            <a:off x="4430395" y="2095097"/>
            <a:ext cx="3350028" cy="188735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>
            <a:spLocks noGrp="1"/>
          </p:cNvSpPr>
          <p:nvPr>
            <p:ph type="pic" idx="4"/>
          </p:nvPr>
        </p:nvSpPr>
        <p:spPr>
          <a:xfrm>
            <a:off x="7616772" y="3645837"/>
            <a:ext cx="865493" cy="114273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>
            <a:spLocks noGrp="1"/>
          </p:cNvSpPr>
          <p:nvPr>
            <p:ph type="pic" idx="5"/>
          </p:nvPr>
        </p:nvSpPr>
        <p:spPr>
          <a:xfrm>
            <a:off x="8353925" y="4012788"/>
            <a:ext cx="461883" cy="83192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0_Title Slide">
  <p:cSld name="60_Title Slide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6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61"/>
          <p:cNvSpPr>
            <a:spLocks noGrp="1"/>
          </p:cNvSpPr>
          <p:nvPr>
            <p:ph type="pic" idx="2"/>
          </p:nvPr>
        </p:nvSpPr>
        <p:spPr>
          <a:xfrm>
            <a:off x="3745455" y="1"/>
            <a:ext cx="4691967" cy="4883187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63500" dist="381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1_Title Slide">
  <p:cSld name="51_Title Slide">
    <p:bg>
      <p:bgPr>
        <a:solidFill>
          <a:schemeClr val="accent1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800000">
            <a:off x="-1992261" y="-3008671"/>
            <a:ext cx="4939393" cy="6858000"/>
          </a:xfrm>
          <a:prstGeom prst="rect">
            <a:avLst/>
          </a:prstGeom>
          <a:noFill/>
          <a:ln>
            <a:noFill/>
          </a:ln>
          <a:effectLst>
            <a:outerShdw blurRad="558800" dist="266700" dir="5400000" algn="t" rotWithShape="0">
              <a:srgbClr val="000000">
                <a:alpha val="12941"/>
              </a:srgbClr>
            </a:outerShdw>
          </a:effectLst>
        </p:spPr>
      </p:pic>
      <p:pic>
        <p:nvPicPr>
          <p:cNvPr id="318" name="Google Shape;318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800000">
            <a:off x="9791352" y="1666571"/>
            <a:ext cx="4939393" cy="6858000"/>
          </a:xfrm>
          <a:prstGeom prst="rect">
            <a:avLst/>
          </a:prstGeom>
          <a:noFill/>
          <a:ln>
            <a:noFill/>
          </a:ln>
          <a:effectLst>
            <a:outerShdw blurRad="558800" dist="266700" dir="5400000" algn="t" rotWithShape="0">
              <a:srgbClr val="000000">
                <a:alpha val="12941"/>
              </a:srgbClr>
            </a:outerShdw>
          </a:effectLst>
        </p:spPr>
      </p:pic>
      <p:sp>
        <p:nvSpPr>
          <p:cNvPr id="319" name="Google Shape;319;p62"/>
          <p:cNvSpPr>
            <a:spLocks noGrp="1"/>
          </p:cNvSpPr>
          <p:nvPr>
            <p:ph type="pic" idx="2"/>
          </p:nvPr>
        </p:nvSpPr>
        <p:spPr>
          <a:xfrm rot="-1800000">
            <a:off x="-1487012" y="-2193956"/>
            <a:ext cx="3932123" cy="523430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0" name="Google Shape;320;p62"/>
          <p:cNvSpPr>
            <a:spLocks noGrp="1"/>
          </p:cNvSpPr>
          <p:nvPr>
            <p:ph type="pic" idx="3"/>
          </p:nvPr>
        </p:nvSpPr>
        <p:spPr>
          <a:xfrm rot="-1800000">
            <a:off x="10294981" y="2478421"/>
            <a:ext cx="3932123" cy="523430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21" name="Google Shape;321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600000">
            <a:off x="-180908" y="3519488"/>
            <a:ext cx="1998959" cy="4075331"/>
          </a:xfrm>
          <a:prstGeom prst="rect">
            <a:avLst/>
          </a:prstGeom>
          <a:noFill/>
          <a:ln>
            <a:noFill/>
          </a:ln>
          <a:effectLst>
            <a:outerShdw blurRad="469900" dist="215900" dir="5400000" algn="t" rotWithShape="0">
              <a:srgbClr val="000000">
                <a:alpha val="16862"/>
              </a:srgbClr>
            </a:outerShdw>
          </a:effectLst>
        </p:spPr>
      </p:pic>
      <p:sp>
        <p:nvSpPr>
          <p:cNvPr id="322" name="Google Shape;322;p62"/>
          <p:cNvSpPr>
            <a:spLocks noGrp="1"/>
          </p:cNvSpPr>
          <p:nvPr>
            <p:ph type="pic" idx="4"/>
          </p:nvPr>
        </p:nvSpPr>
        <p:spPr>
          <a:xfrm rot="3600000">
            <a:off x="-51731" y="4041084"/>
            <a:ext cx="1725571" cy="305676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23" name="Google Shape;323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600000">
            <a:off x="9672658" y="-1738400"/>
            <a:ext cx="1998959" cy="4075331"/>
          </a:xfrm>
          <a:prstGeom prst="rect">
            <a:avLst/>
          </a:prstGeom>
          <a:noFill/>
          <a:ln>
            <a:noFill/>
          </a:ln>
          <a:effectLst>
            <a:outerShdw blurRad="469900" dist="215900" dir="5400000" algn="t" rotWithShape="0">
              <a:srgbClr val="000000">
                <a:alpha val="16862"/>
              </a:srgbClr>
            </a:outerShdw>
          </a:effectLst>
        </p:spPr>
      </p:pic>
      <p:sp>
        <p:nvSpPr>
          <p:cNvPr id="324" name="Google Shape;324;p62"/>
          <p:cNvSpPr>
            <a:spLocks noGrp="1"/>
          </p:cNvSpPr>
          <p:nvPr>
            <p:ph type="pic" idx="5"/>
          </p:nvPr>
        </p:nvSpPr>
        <p:spPr>
          <a:xfrm rot="3600000">
            <a:off x="9810149" y="-1216805"/>
            <a:ext cx="1725571" cy="305676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25" name="Google Shape;325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800000">
            <a:off x="8628400" y="5250264"/>
            <a:ext cx="1243445" cy="2404317"/>
          </a:xfrm>
          <a:prstGeom prst="rect">
            <a:avLst/>
          </a:prstGeom>
          <a:noFill/>
          <a:ln>
            <a:noFill/>
          </a:ln>
          <a:effectLst>
            <a:outerShdw blurRad="469900" dist="215900" dir="5400000" algn="t" rotWithShape="0">
              <a:srgbClr val="000000">
                <a:alpha val="16862"/>
              </a:srgbClr>
            </a:outerShdw>
          </a:effectLst>
        </p:spPr>
      </p:pic>
      <p:sp>
        <p:nvSpPr>
          <p:cNvPr id="326" name="Google Shape;326;p62"/>
          <p:cNvSpPr>
            <a:spLocks noGrp="1"/>
          </p:cNvSpPr>
          <p:nvPr>
            <p:ph type="pic" idx="6"/>
          </p:nvPr>
        </p:nvSpPr>
        <p:spPr>
          <a:xfrm rot="-1800000">
            <a:off x="8862615" y="5972941"/>
            <a:ext cx="774384" cy="9632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8_Title Slide">
  <p:cSld name="48_Title Slide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63"/>
          <p:cNvSpPr txBox="1"/>
          <p:nvPr/>
        </p:nvSpPr>
        <p:spPr>
          <a:xfrm>
            <a:off x="4343565" y="356007"/>
            <a:ext cx="3504875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 b="0" i="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30" name="Google Shape;330;p63"/>
          <p:cNvSpPr txBox="1">
            <a:spLocks noGrp="1"/>
          </p:cNvSpPr>
          <p:nvPr>
            <p:ph type="title"/>
          </p:nvPr>
        </p:nvSpPr>
        <p:spPr>
          <a:xfrm>
            <a:off x="1246053" y="815519"/>
            <a:ext cx="9699903" cy="52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1" name="Google Shape;331;p63"/>
          <p:cNvSpPr txBox="1">
            <a:spLocks noGrp="1"/>
          </p:cNvSpPr>
          <p:nvPr>
            <p:ph type="body" idx="1"/>
          </p:nvPr>
        </p:nvSpPr>
        <p:spPr>
          <a:xfrm>
            <a:off x="1246052" y="1277854"/>
            <a:ext cx="9699901" cy="31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32" name="Google Shape;332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08471" y="1916477"/>
            <a:ext cx="1942648" cy="3960529"/>
          </a:xfrm>
          <a:prstGeom prst="rect">
            <a:avLst/>
          </a:prstGeom>
          <a:noFill/>
          <a:ln>
            <a:noFill/>
          </a:ln>
          <a:effectLst>
            <a:outerShdw blurRad="482600" dist="152400" dir="5400000" sx="102000" sy="102000" algn="t" rotWithShape="0">
              <a:srgbClr val="000000">
                <a:alpha val="20000"/>
              </a:srgbClr>
            </a:outerShdw>
          </a:effectLst>
        </p:spPr>
      </p:pic>
      <p:pic>
        <p:nvPicPr>
          <p:cNvPr id="333" name="Google Shape;333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5430" y="-336976"/>
            <a:ext cx="5339879" cy="9127999"/>
          </a:xfrm>
          <a:prstGeom prst="rect">
            <a:avLst/>
          </a:prstGeom>
          <a:noFill/>
          <a:ln>
            <a:noFill/>
          </a:ln>
          <a:effectLst>
            <a:outerShdw blurRad="495300" dist="304800" dir="5400000" algn="t" rotWithShape="0">
              <a:srgbClr val="000000">
                <a:alpha val="11764"/>
              </a:srgbClr>
            </a:outerShdw>
          </a:effectLst>
        </p:spPr>
      </p:pic>
      <p:sp>
        <p:nvSpPr>
          <p:cNvPr id="334" name="Google Shape;334;p63"/>
          <p:cNvSpPr>
            <a:spLocks noGrp="1"/>
          </p:cNvSpPr>
          <p:nvPr>
            <p:ph type="pic" idx="2"/>
          </p:nvPr>
        </p:nvSpPr>
        <p:spPr>
          <a:xfrm>
            <a:off x="5241741" y="2420581"/>
            <a:ext cx="1675187" cy="297641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_Title Slide">
  <p:cSld name="45_Title Slide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64"/>
          <p:cNvSpPr txBox="1"/>
          <p:nvPr/>
        </p:nvSpPr>
        <p:spPr>
          <a:xfrm>
            <a:off x="4343565" y="356007"/>
            <a:ext cx="3504875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 b="0" i="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38" name="Google Shape;338;p64"/>
          <p:cNvSpPr txBox="1">
            <a:spLocks noGrp="1"/>
          </p:cNvSpPr>
          <p:nvPr>
            <p:ph type="title"/>
          </p:nvPr>
        </p:nvSpPr>
        <p:spPr>
          <a:xfrm>
            <a:off x="1246053" y="815519"/>
            <a:ext cx="9699903" cy="52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9" name="Google Shape;339;p64"/>
          <p:cNvSpPr txBox="1">
            <a:spLocks noGrp="1"/>
          </p:cNvSpPr>
          <p:nvPr>
            <p:ph type="body" idx="1"/>
          </p:nvPr>
        </p:nvSpPr>
        <p:spPr>
          <a:xfrm>
            <a:off x="1246052" y="1277854"/>
            <a:ext cx="9699901" cy="31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40" name="Google Shape;340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9069620" y="628716"/>
            <a:ext cx="4939393" cy="6858000"/>
          </a:xfrm>
          <a:prstGeom prst="rect">
            <a:avLst/>
          </a:prstGeom>
          <a:noFill/>
          <a:ln>
            <a:noFill/>
          </a:ln>
          <a:effectLst>
            <a:outerShdw blurRad="469900" dist="215900" dir="5400000" algn="t" rotWithShape="0">
              <a:srgbClr val="000000">
                <a:alpha val="16862"/>
              </a:srgbClr>
            </a:outerShdw>
          </a:effectLst>
        </p:spPr>
      </p:pic>
      <p:pic>
        <p:nvPicPr>
          <p:cNvPr id="341" name="Google Shape;341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5091" y="2191657"/>
            <a:ext cx="1998959" cy="4075331"/>
          </a:xfrm>
          <a:prstGeom prst="rect">
            <a:avLst/>
          </a:prstGeom>
          <a:noFill/>
          <a:ln>
            <a:noFill/>
          </a:ln>
          <a:effectLst>
            <a:outerShdw blurRad="469900" dist="215900" dir="5400000" algn="t" rotWithShape="0">
              <a:srgbClr val="000000">
                <a:alpha val="16862"/>
              </a:srgbClr>
            </a:outerShdw>
          </a:effectLst>
        </p:spPr>
      </p:pic>
      <p:pic>
        <p:nvPicPr>
          <p:cNvPr id="342" name="Google Shape;342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77621" y="1941736"/>
            <a:ext cx="2175811" cy="4325257"/>
          </a:xfrm>
          <a:prstGeom prst="rect">
            <a:avLst/>
          </a:prstGeom>
          <a:noFill/>
          <a:ln>
            <a:noFill/>
          </a:ln>
          <a:effectLst>
            <a:outerShdw blurRad="469900" dist="215900" dir="5400000" algn="t" rotWithShape="0">
              <a:srgbClr val="000000">
                <a:alpha val="16862"/>
              </a:srgbClr>
            </a:outerShdw>
          </a:effectLst>
        </p:spPr>
      </p:pic>
      <p:pic>
        <p:nvPicPr>
          <p:cNvPr id="343" name="Google Shape;343;p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7908" y="4040028"/>
            <a:ext cx="1243445" cy="2404317"/>
          </a:xfrm>
          <a:prstGeom prst="rect">
            <a:avLst/>
          </a:prstGeom>
          <a:noFill/>
          <a:ln>
            <a:noFill/>
          </a:ln>
          <a:effectLst>
            <a:outerShdw blurRad="469900" dist="215900" dir="5400000" algn="t" rotWithShape="0">
              <a:srgbClr val="000000">
                <a:alpha val="16862"/>
              </a:srgbClr>
            </a:outerShdw>
          </a:effectLst>
        </p:spPr>
      </p:pic>
      <p:sp>
        <p:nvSpPr>
          <p:cNvPr id="344" name="Google Shape;344;p64"/>
          <p:cNvSpPr>
            <a:spLocks noGrp="1"/>
          </p:cNvSpPr>
          <p:nvPr>
            <p:ph type="pic" idx="2"/>
          </p:nvPr>
        </p:nvSpPr>
        <p:spPr>
          <a:xfrm>
            <a:off x="5902581" y="2713254"/>
            <a:ext cx="1725571" cy="305676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5" name="Google Shape;345;p64"/>
          <p:cNvSpPr>
            <a:spLocks noGrp="1"/>
          </p:cNvSpPr>
          <p:nvPr>
            <p:ph type="pic" idx="3"/>
          </p:nvPr>
        </p:nvSpPr>
        <p:spPr>
          <a:xfrm>
            <a:off x="3265042" y="2344110"/>
            <a:ext cx="2001319" cy="355304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6" name="Google Shape;346;p64"/>
          <p:cNvSpPr>
            <a:spLocks noGrp="1"/>
          </p:cNvSpPr>
          <p:nvPr>
            <p:ph type="pic" idx="4"/>
          </p:nvPr>
        </p:nvSpPr>
        <p:spPr>
          <a:xfrm>
            <a:off x="1822123" y="4762705"/>
            <a:ext cx="774384" cy="9632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7" name="Google Shape;347;p64"/>
          <p:cNvSpPr>
            <a:spLocks noGrp="1"/>
          </p:cNvSpPr>
          <p:nvPr>
            <p:ph type="pic" idx="5"/>
          </p:nvPr>
        </p:nvSpPr>
        <p:spPr>
          <a:xfrm>
            <a:off x="8929391" y="2102020"/>
            <a:ext cx="5221112" cy="391473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8" name="Google Shape;348;p64"/>
          <p:cNvSpPr/>
          <p:nvPr/>
        </p:nvSpPr>
        <p:spPr>
          <a:xfrm>
            <a:off x="3934691" y="2156695"/>
            <a:ext cx="660400" cy="133927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3_Title Slide">
  <p:cSld name="63_Title Slide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65"/>
          <p:cNvSpPr txBox="1"/>
          <p:nvPr/>
        </p:nvSpPr>
        <p:spPr>
          <a:xfrm>
            <a:off x="4343565" y="356007"/>
            <a:ext cx="3504875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 b="0" i="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52" name="Google Shape;352;p65"/>
          <p:cNvSpPr txBox="1">
            <a:spLocks noGrp="1"/>
          </p:cNvSpPr>
          <p:nvPr>
            <p:ph type="title"/>
          </p:nvPr>
        </p:nvSpPr>
        <p:spPr>
          <a:xfrm>
            <a:off x="1246053" y="815519"/>
            <a:ext cx="9699903" cy="52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3" name="Google Shape;353;p65"/>
          <p:cNvSpPr txBox="1">
            <a:spLocks noGrp="1"/>
          </p:cNvSpPr>
          <p:nvPr>
            <p:ph type="body" idx="1"/>
          </p:nvPr>
        </p:nvSpPr>
        <p:spPr>
          <a:xfrm>
            <a:off x="1246052" y="1277854"/>
            <a:ext cx="9699901" cy="31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4" name="Google Shape;354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78713" y="2191657"/>
            <a:ext cx="1998959" cy="4075331"/>
          </a:xfrm>
          <a:prstGeom prst="rect">
            <a:avLst/>
          </a:prstGeom>
          <a:noFill/>
          <a:ln>
            <a:noFill/>
          </a:ln>
          <a:effectLst>
            <a:outerShdw blurRad="469900" dist="215900" dir="5400000" algn="t" rotWithShape="0">
              <a:srgbClr val="000000">
                <a:alpha val="16862"/>
              </a:srgbClr>
            </a:outerShdw>
          </a:effectLst>
        </p:spPr>
      </p:pic>
      <p:pic>
        <p:nvPicPr>
          <p:cNvPr id="355" name="Google Shape;355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7813" y="1941736"/>
            <a:ext cx="2175811" cy="4325257"/>
          </a:xfrm>
          <a:prstGeom prst="rect">
            <a:avLst/>
          </a:prstGeom>
          <a:noFill/>
          <a:ln>
            <a:noFill/>
          </a:ln>
          <a:effectLst>
            <a:outerShdw blurRad="469900" dist="215900" dir="5400000" algn="t" rotWithShape="0">
              <a:srgbClr val="000000">
                <a:alpha val="16862"/>
              </a:srgbClr>
            </a:outerShdw>
          </a:effectLst>
        </p:spPr>
      </p:pic>
      <p:sp>
        <p:nvSpPr>
          <p:cNvPr id="356" name="Google Shape;356;p65"/>
          <p:cNvSpPr>
            <a:spLocks noGrp="1"/>
          </p:cNvSpPr>
          <p:nvPr>
            <p:ph type="pic" idx="2"/>
          </p:nvPr>
        </p:nvSpPr>
        <p:spPr>
          <a:xfrm>
            <a:off x="6816201" y="2713254"/>
            <a:ext cx="1725571" cy="305676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7" name="Google Shape;357;p65"/>
          <p:cNvSpPr>
            <a:spLocks noGrp="1"/>
          </p:cNvSpPr>
          <p:nvPr>
            <p:ph type="pic" idx="3"/>
          </p:nvPr>
        </p:nvSpPr>
        <p:spPr>
          <a:xfrm>
            <a:off x="3475235" y="2344110"/>
            <a:ext cx="2001319" cy="3553041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8" name="Google Shape;358;p65"/>
          <p:cNvSpPr/>
          <p:nvPr/>
        </p:nvSpPr>
        <p:spPr>
          <a:xfrm>
            <a:off x="4145517" y="2156695"/>
            <a:ext cx="660400" cy="133927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0_Title Slide">
  <p:cSld name="40_Title Slide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66"/>
          <p:cNvSpPr>
            <a:spLocks noGrp="1"/>
          </p:cNvSpPr>
          <p:nvPr>
            <p:ph type="pic" idx="2"/>
          </p:nvPr>
        </p:nvSpPr>
        <p:spPr>
          <a:xfrm>
            <a:off x="7318853" y="2473175"/>
            <a:ext cx="1861467" cy="3304508"/>
          </a:xfrm>
          <a:prstGeom prst="roundRect">
            <a:avLst>
              <a:gd name="adj" fmla="val 1837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2" name="Google Shape;362;p66"/>
          <p:cNvSpPr>
            <a:spLocks noGrp="1"/>
          </p:cNvSpPr>
          <p:nvPr>
            <p:ph type="pic" idx="3"/>
          </p:nvPr>
        </p:nvSpPr>
        <p:spPr>
          <a:xfrm>
            <a:off x="3005744" y="2473175"/>
            <a:ext cx="1861467" cy="3304508"/>
          </a:xfrm>
          <a:prstGeom prst="roundRect">
            <a:avLst>
              <a:gd name="adj" fmla="val 1837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3" name="Google Shape;363;p66"/>
          <p:cNvSpPr>
            <a:spLocks noGrp="1"/>
          </p:cNvSpPr>
          <p:nvPr>
            <p:ph type="pic" idx="4"/>
          </p:nvPr>
        </p:nvSpPr>
        <p:spPr>
          <a:xfrm>
            <a:off x="993233" y="2473175"/>
            <a:ext cx="1861467" cy="3304508"/>
          </a:xfrm>
          <a:prstGeom prst="roundRect">
            <a:avLst>
              <a:gd name="adj" fmla="val 1837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4" name="Google Shape;364;p66"/>
          <p:cNvSpPr>
            <a:spLocks noGrp="1"/>
          </p:cNvSpPr>
          <p:nvPr>
            <p:ph type="pic" idx="5"/>
          </p:nvPr>
        </p:nvSpPr>
        <p:spPr>
          <a:xfrm>
            <a:off x="-1019278" y="2473175"/>
            <a:ext cx="1861467" cy="3304508"/>
          </a:xfrm>
          <a:prstGeom prst="roundRect">
            <a:avLst>
              <a:gd name="adj" fmla="val 1837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5" name="Google Shape;365;p66"/>
          <p:cNvSpPr>
            <a:spLocks noGrp="1"/>
          </p:cNvSpPr>
          <p:nvPr>
            <p:ph type="pic" idx="6"/>
          </p:nvPr>
        </p:nvSpPr>
        <p:spPr>
          <a:xfrm>
            <a:off x="11343873" y="2473175"/>
            <a:ext cx="1861467" cy="3304508"/>
          </a:xfrm>
          <a:prstGeom prst="roundRect">
            <a:avLst>
              <a:gd name="adj" fmla="val 1837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6" name="Google Shape;366;p66"/>
          <p:cNvSpPr>
            <a:spLocks noGrp="1"/>
          </p:cNvSpPr>
          <p:nvPr>
            <p:ph type="pic" idx="7"/>
          </p:nvPr>
        </p:nvSpPr>
        <p:spPr>
          <a:xfrm>
            <a:off x="9331365" y="2473175"/>
            <a:ext cx="1861467" cy="3304508"/>
          </a:xfrm>
          <a:prstGeom prst="roundRect">
            <a:avLst>
              <a:gd name="adj" fmla="val 1837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7" name="Google Shape;367;p66"/>
          <p:cNvSpPr txBox="1"/>
          <p:nvPr/>
        </p:nvSpPr>
        <p:spPr>
          <a:xfrm>
            <a:off x="4343565" y="356007"/>
            <a:ext cx="3504875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 b="0" i="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68" name="Google Shape;368;p66"/>
          <p:cNvSpPr txBox="1">
            <a:spLocks noGrp="1"/>
          </p:cNvSpPr>
          <p:nvPr>
            <p:ph type="title"/>
          </p:nvPr>
        </p:nvSpPr>
        <p:spPr>
          <a:xfrm>
            <a:off x="1246053" y="815519"/>
            <a:ext cx="9699903" cy="52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9" name="Google Shape;369;p66"/>
          <p:cNvSpPr txBox="1">
            <a:spLocks noGrp="1"/>
          </p:cNvSpPr>
          <p:nvPr>
            <p:ph type="body" idx="1"/>
          </p:nvPr>
        </p:nvSpPr>
        <p:spPr>
          <a:xfrm>
            <a:off x="1246052" y="1277854"/>
            <a:ext cx="9699901" cy="31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70" name="Google Shape;370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15803" y="1909105"/>
            <a:ext cx="2160396" cy="4404459"/>
          </a:xfrm>
          <a:prstGeom prst="rect">
            <a:avLst/>
          </a:prstGeom>
          <a:noFill/>
          <a:ln>
            <a:noFill/>
          </a:ln>
          <a:effectLst>
            <a:outerShdw blurRad="482600" dist="152400" dir="5400000" sx="102000" sy="102000" algn="t" rotWithShape="0">
              <a:srgbClr val="000000">
                <a:alpha val="20000"/>
              </a:srgbClr>
            </a:outerShdw>
          </a:effectLst>
        </p:spPr>
      </p:pic>
      <p:sp>
        <p:nvSpPr>
          <p:cNvPr id="371" name="Google Shape;371;p66"/>
          <p:cNvSpPr>
            <a:spLocks noGrp="1"/>
          </p:cNvSpPr>
          <p:nvPr>
            <p:ph type="pic" idx="8"/>
          </p:nvPr>
        </p:nvSpPr>
        <p:spPr>
          <a:xfrm>
            <a:off x="5166141" y="2473175"/>
            <a:ext cx="1861467" cy="330450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Title Slide">
  <p:cSld name="37_Title Slide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67"/>
          <p:cNvSpPr txBox="1"/>
          <p:nvPr/>
        </p:nvSpPr>
        <p:spPr>
          <a:xfrm>
            <a:off x="4343565" y="356007"/>
            <a:ext cx="3504875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 b="0" i="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75" name="Google Shape;375;p67"/>
          <p:cNvSpPr txBox="1">
            <a:spLocks noGrp="1"/>
          </p:cNvSpPr>
          <p:nvPr>
            <p:ph type="title"/>
          </p:nvPr>
        </p:nvSpPr>
        <p:spPr>
          <a:xfrm>
            <a:off x="1246053" y="815519"/>
            <a:ext cx="9699903" cy="52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6" name="Google Shape;376;p67"/>
          <p:cNvSpPr txBox="1">
            <a:spLocks noGrp="1"/>
          </p:cNvSpPr>
          <p:nvPr>
            <p:ph type="body" idx="1"/>
          </p:nvPr>
        </p:nvSpPr>
        <p:spPr>
          <a:xfrm>
            <a:off x="1246052" y="1277854"/>
            <a:ext cx="9699901" cy="31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7" name="Google Shape;377;p67"/>
          <p:cNvSpPr>
            <a:spLocks noGrp="1"/>
          </p:cNvSpPr>
          <p:nvPr>
            <p:ph type="pic" idx="2"/>
          </p:nvPr>
        </p:nvSpPr>
        <p:spPr>
          <a:xfrm>
            <a:off x="1048189" y="2210373"/>
            <a:ext cx="3920051" cy="3580827"/>
          </a:xfrm>
          <a:prstGeom prst="round2SameRect">
            <a:avLst>
              <a:gd name="adj1" fmla="val 1243"/>
              <a:gd name="adj2" fmla="val 0"/>
            </a:avLst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8" name="Google Shape;378;p67"/>
          <p:cNvSpPr>
            <a:spLocks noGrp="1"/>
          </p:cNvSpPr>
          <p:nvPr>
            <p:ph type="pic" idx="3"/>
          </p:nvPr>
        </p:nvSpPr>
        <p:spPr>
          <a:xfrm>
            <a:off x="9075423" y="2210373"/>
            <a:ext cx="1943100" cy="3580827"/>
          </a:xfrm>
          <a:prstGeom prst="round2SameRect">
            <a:avLst>
              <a:gd name="adj1" fmla="val 1243"/>
              <a:gd name="adj2" fmla="val 0"/>
            </a:avLst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9" name="Google Shape;379;p67"/>
          <p:cNvSpPr>
            <a:spLocks noGrp="1"/>
          </p:cNvSpPr>
          <p:nvPr>
            <p:ph type="pic" idx="4"/>
          </p:nvPr>
        </p:nvSpPr>
        <p:spPr>
          <a:xfrm>
            <a:off x="5056313" y="2210373"/>
            <a:ext cx="1931231" cy="1744408"/>
          </a:xfrm>
          <a:prstGeom prst="round2SameRect">
            <a:avLst>
              <a:gd name="adj1" fmla="val 1243"/>
              <a:gd name="adj2" fmla="val 0"/>
            </a:avLst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0" name="Google Shape;380;p67"/>
          <p:cNvSpPr>
            <a:spLocks noGrp="1"/>
          </p:cNvSpPr>
          <p:nvPr>
            <p:ph type="pic" idx="5"/>
          </p:nvPr>
        </p:nvSpPr>
        <p:spPr>
          <a:xfrm>
            <a:off x="5056313" y="4046793"/>
            <a:ext cx="1931231" cy="1744408"/>
          </a:xfrm>
          <a:prstGeom prst="round2SameRect">
            <a:avLst>
              <a:gd name="adj1" fmla="val 1243"/>
              <a:gd name="adj2" fmla="val 0"/>
            </a:avLst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1" name="Google Shape;381;p67"/>
          <p:cNvSpPr>
            <a:spLocks noGrp="1"/>
          </p:cNvSpPr>
          <p:nvPr>
            <p:ph type="pic" idx="6"/>
          </p:nvPr>
        </p:nvSpPr>
        <p:spPr>
          <a:xfrm>
            <a:off x="7065864" y="4046793"/>
            <a:ext cx="1931231" cy="1744408"/>
          </a:xfrm>
          <a:prstGeom prst="round2SameRect">
            <a:avLst>
              <a:gd name="adj1" fmla="val 1243"/>
              <a:gd name="adj2" fmla="val 0"/>
            </a:avLst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Title Slide">
  <p:cSld name="34_Title Slide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68"/>
          <p:cNvSpPr txBox="1"/>
          <p:nvPr/>
        </p:nvSpPr>
        <p:spPr>
          <a:xfrm>
            <a:off x="4343565" y="356007"/>
            <a:ext cx="3504875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 b="0" i="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85" name="Google Shape;385;p68"/>
          <p:cNvSpPr txBox="1">
            <a:spLocks noGrp="1"/>
          </p:cNvSpPr>
          <p:nvPr>
            <p:ph type="title"/>
          </p:nvPr>
        </p:nvSpPr>
        <p:spPr>
          <a:xfrm>
            <a:off x="1246053" y="815519"/>
            <a:ext cx="9699903" cy="52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6" name="Google Shape;386;p68"/>
          <p:cNvSpPr txBox="1">
            <a:spLocks noGrp="1"/>
          </p:cNvSpPr>
          <p:nvPr>
            <p:ph type="body" idx="1"/>
          </p:nvPr>
        </p:nvSpPr>
        <p:spPr>
          <a:xfrm>
            <a:off x="1246052" y="1277854"/>
            <a:ext cx="9699901" cy="31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7" name="Google Shape;387;p68"/>
          <p:cNvSpPr>
            <a:spLocks noGrp="1"/>
          </p:cNvSpPr>
          <p:nvPr>
            <p:ph type="pic" idx="2"/>
          </p:nvPr>
        </p:nvSpPr>
        <p:spPr>
          <a:xfrm>
            <a:off x="1225431" y="1925665"/>
            <a:ext cx="3118133" cy="1407743"/>
          </a:xfrm>
          <a:prstGeom prst="roundRect">
            <a:avLst>
              <a:gd name="adj" fmla="val 4384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8" name="Google Shape;388;p68"/>
          <p:cNvSpPr>
            <a:spLocks noGrp="1"/>
          </p:cNvSpPr>
          <p:nvPr>
            <p:ph type="pic" idx="3"/>
          </p:nvPr>
        </p:nvSpPr>
        <p:spPr>
          <a:xfrm>
            <a:off x="4533896" y="1925665"/>
            <a:ext cx="3118133" cy="1407743"/>
          </a:xfrm>
          <a:prstGeom prst="roundRect">
            <a:avLst>
              <a:gd name="adj" fmla="val 4384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9" name="Google Shape;389;p68"/>
          <p:cNvSpPr>
            <a:spLocks noGrp="1"/>
          </p:cNvSpPr>
          <p:nvPr>
            <p:ph type="pic" idx="4"/>
          </p:nvPr>
        </p:nvSpPr>
        <p:spPr>
          <a:xfrm>
            <a:off x="7842364" y="1925665"/>
            <a:ext cx="3118133" cy="1407743"/>
          </a:xfrm>
          <a:prstGeom prst="roundRect">
            <a:avLst>
              <a:gd name="adj" fmla="val 4384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0" name="Google Shape;390;p68"/>
          <p:cNvSpPr>
            <a:spLocks noGrp="1"/>
          </p:cNvSpPr>
          <p:nvPr>
            <p:ph type="pic" idx="5"/>
          </p:nvPr>
        </p:nvSpPr>
        <p:spPr>
          <a:xfrm>
            <a:off x="1225431" y="4211665"/>
            <a:ext cx="3118133" cy="1407743"/>
          </a:xfrm>
          <a:prstGeom prst="roundRect">
            <a:avLst>
              <a:gd name="adj" fmla="val 4384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1" name="Google Shape;391;p68"/>
          <p:cNvSpPr>
            <a:spLocks noGrp="1"/>
          </p:cNvSpPr>
          <p:nvPr>
            <p:ph type="pic" idx="6"/>
          </p:nvPr>
        </p:nvSpPr>
        <p:spPr>
          <a:xfrm>
            <a:off x="4533896" y="4211665"/>
            <a:ext cx="3118133" cy="1407743"/>
          </a:xfrm>
          <a:prstGeom prst="roundRect">
            <a:avLst>
              <a:gd name="adj" fmla="val 4384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2" name="Google Shape;392;p68"/>
          <p:cNvSpPr>
            <a:spLocks noGrp="1"/>
          </p:cNvSpPr>
          <p:nvPr>
            <p:ph type="pic" idx="7"/>
          </p:nvPr>
        </p:nvSpPr>
        <p:spPr>
          <a:xfrm>
            <a:off x="7842364" y="4211665"/>
            <a:ext cx="3118133" cy="1407743"/>
          </a:xfrm>
          <a:prstGeom prst="roundRect">
            <a:avLst>
              <a:gd name="adj" fmla="val 4384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Title Slide">
  <p:cSld name="35_Title Slide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69"/>
          <p:cNvSpPr txBox="1"/>
          <p:nvPr/>
        </p:nvSpPr>
        <p:spPr>
          <a:xfrm>
            <a:off x="4343565" y="356007"/>
            <a:ext cx="3504875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 b="0" i="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96" name="Google Shape;396;p69"/>
          <p:cNvSpPr txBox="1">
            <a:spLocks noGrp="1"/>
          </p:cNvSpPr>
          <p:nvPr>
            <p:ph type="title"/>
          </p:nvPr>
        </p:nvSpPr>
        <p:spPr>
          <a:xfrm>
            <a:off x="1246053" y="815519"/>
            <a:ext cx="9699903" cy="52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7" name="Google Shape;397;p69"/>
          <p:cNvSpPr txBox="1">
            <a:spLocks noGrp="1"/>
          </p:cNvSpPr>
          <p:nvPr>
            <p:ph type="body" idx="1"/>
          </p:nvPr>
        </p:nvSpPr>
        <p:spPr>
          <a:xfrm>
            <a:off x="1246052" y="1277854"/>
            <a:ext cx="9699901" cy="31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8" name="Google Shape;398;p69"/>
          <p:cNvSpPr>
            <a:spLocks noGrp="1"/>
          </p:cNvSpPr>
          <p:nvPr>
            <p:ph type="pic" idx="2"/>
          </p:nvPr>
        </p:nvSpPr>
        <p:spPr>
          <a:xfrm>
            <a:off x="959424" y="2159873"/>
            <a:ext cx="3118133" cy="3068835"/>
          </a:xfrm>
          <a:prstGeom prst="round2SameRect">
            <a:avLst>
              <a:gd name="adj1" fmla="val 1738"/>
              <a:gd name="adj2" fmla="val 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9" name="Google Shape;399;p69"/>
          <p:cNvSpPr>
            <a:spLocks noGrp="1"/>
          </p:cNvSpPr>
          <p:nvPr>
            <p:ph type="pic" idx="3"/>
          </p:nvPr>
        </p:nvSpPr>
        <p:spPr>
          <a:xfrm>
            <a:off x="4558833" y="2159873"/>
            <a:ext cx="3118133" cy="3068835"/>
          </a:xfrm>
          <a:prstGeom prst="round2SameRect">
            <a:avLst>
              <a:gd name="adj1" fmla="val 1738"/>
              <a:gd name="adj2" fmla="val 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0" name="Google Shape;400;p69"/>
          <p:cNvSpPr>
            <a:spLocks noGrp="1"/>
          </p:cNvSpPr>
          <p:nvPr>
            <p:ph type="pic" idx="4"/>
          </p:nvPr>
        </p:nvSpPr>
        <p:spPr>
          <a:xfrm>
            <a:off x="8158244" y="2159873"/>
            <a:ext cx="3118133" cy="3068835"/>
          </a:xfrm>
          <a:prstGeom prst="round2SameRect">
            <a:avLst>
              <a:gd name="adj1" fmla="val 1738"/>
              <a:gd name="adj2" fmla="val 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Title Slide">
  <p:cSld name="36_Title Slide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7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70"/>
          <p:cNvSpPr txBox="1"/>
          <p:nvPr/>
        </p:nvSpPr>
        <p:spPr>
          <a:xfrm>
            <a:off x="4343565" y="356007"/>
            <a:ext cx="3504875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 b="0" i="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04" name="Google Shape;404;p70"/>
          <p:cNvSpPr txBox="1">
            <a:spLocks noGrp="1"/>
          </p:cNvSpPr>
          <p:nvPr>
            <p:ph type="title"/>
          </p:nvPr>
        </p:nvSpPr>
        <p:spPr>
          <a:xfrm>
            <a:off x="1246053" y="815519"/>
            <a:ext cx="9699903" cy="52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5" name="Google Shape;405;p70"/>
          <p:cNvSpPr txBox="1">
            <a:spLocks noGrp="1"/>
          </p:cNvSpPr>
          <p:nvPr>
            <p:ph type="body" idx="1"/>
          </p:nvPr>
        </p:nvSpPr>
        <p:spPr>
          <a:xfrm>
            <a:off x="1246052" y="1277854"/>
            <a:ext cx="9699901" cy="31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6" name="Google Shape;406;p70"/>
          <p:cNvSpPr>
            <a:spLocks noGrp="1"/>
          </p:cNvSpPr>
          <p:nvPr>
            <p:ph type="pic" idx="2"/>
          </p:nvPr>
        </p:nvSpPr>
        <p:spPr>
          <a:xfrm>
            <a:off x="1433250" y="2159872"/>
            <a:ext cx="4385663" cy="3359781"/>
          </a:xfrm>
          <a:prstGeom prst="roundRect">
            <a:avLst>
              <a:gd name="adj" fmla="val 1185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7" name="Google Shape;407;p70"/>
          <p:cNvSpPr>
            <a:spLocks noGrp="1"/>
          </p:cNvSpPr>
          <p:nvPr>
            <p:ph type="pic" idx="3"/>
          </p:nvPr>
        </p:nvSpPr>
        <p:spPr>
          <a:xfrm>
            <a:off x="6303821" y="2159872"/>
            <a:ext cx="4385663" cy="3359781"/>
          </a:xfrm>
          <a:prstGeom prst="roundRect">
            <a:avLst>
              <a:gd name="adj" fmla="val 1185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3_Title Slide">
  <p:cSld name="73_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8"/>
          <p:cNvSpPr>
            <a:spLocks noGrp="1"/>
          </p:cNvSpPr>
          <p:nvPr>
            <p:ph type="pic" idx="2"/>
          </p:nvPr>
        </p:nvSpPr>
        <p:spPr>
          <a:xfrm>
            <a:off x="1" y="0"/>
            <a:ext cx="3117275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/>
          <p:nvPr/>
        </p:nvSpPr>
        <p:spPr>
          <a:xfrm>
            <a:off x="3117276" y="464072"/>
            <a:ext cx="2607101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 b="0" i="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3869048" y="1033957"/>
            <a:ext cx="32877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Slide">
  <p:cSld name="22_Title Slide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71"/>
          <p:cNvSpPr>
            <a:spLocks noGrp="1"/>
          </p:cNvSpPr>
          <p:nvPr>
            <p:ph type="pic" idx="2"/>
          </p:nvPr>
        </p:nvSpPr>
        <p:spPr>
          <a:xfrm>
            <a:off x="3899461" y="1238865"/>
            <a:ext cx="1218171" cy="1218171"/>
          </a:xfrm>
          <a:prstGeom prst="roundRect">
            <a:avLst>
              <a:gd name="adj" fmla="val 4384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1" name="Google Shape;411;p71"/>
          <p:cNvSpPr>
            <a:spLocks noGrp="1"/>
          </p:cNvSpPr>
          <p:nvPr>
            <p:ph type="pic" idx="3"/>
          </p:nvPr>
        </p:nvSpPr>
        <p:spPr>
          <a:xfrm>
            <a:off x="5339657" y="1238865"/>
            <a:ext cx="1218171" cy="1218171"/>
          </a:xfrm>
          <a:prstGeom prst="roundRect">
            <a:avLst>
              <a:gd name="adj" fmla="val 4384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2" name="Google Shape;412;p71"/>
          <p:cNvSpPr>
            <a:spLocks noGrp="1"/>
          </p:cNvSpPr>
          <p:nvPr>
            <p:ph type="pic" idx="4"/>
          </p:nvPr>
        </p:nvSpPr>
        <p:spPr>
          <a:xfrm>
            <a:off x="6779857" y="1238865"/>
            <a:ext cx="1218171" cy="1218171"/>
          </a:xfrm>
          <a:prstGeom prst="roundRect">
            <a:avLst>
              <a:gd name="adj" fmla="val 4384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3" name="Google Shape;413;p71"/>
          <p:cNvSpPr>
            <a:spLocks noGrp="1"/>
          </p:cNvSpPr>
          <p:nvPr>
            <p:ph type="pic" idx="5"/>
          </p:nvPr>
        </p:nvSpPr>
        <p:spPr>
          <a:xfrm>
            <a:off x="8220053" y="1238865"/>
            <a:ext cx="1218171" cy="1218171"/>
          </a:xfrm>
          <a:prstGeom prst="roundRect">
            <a:avLst>
              <a:gd name="adj" fmla="val 4384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4" name="Google Shape;414;p71"/>
          <p:cNvSpPr>
            <a:spLocks noGrp="1"/>
          </p:cNvSpPr>
          <p:nvPr>
            <p:ph type="pic" idx="6"/>
          </p:nvPr>
        </p:nvSpPr>
        <p:spPr>
          <a:xfrm>
            <a:off x="9660249" y="1238865"/>
            <a:ext cx="1218171" cy="1218171"/>
          </a:xfrm>
          <a:prstGeom prst="roundRect">
            <a:avLst>
              <a:gd name="adj" fmla="val 4384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5" name="Google Shape;415;p71"/>
          <p:cNvSpPr>
            <a:spLocks noGrp="1"/>
          </p:cNvSpPr>
          <p:nvPr>
            <p:ph type="pic" idx="7"/>
          </p:nvPr>
        </p:nvSpPr>
        <p:spPr>
          <a:xfrm>
            <a:off x="3899461" y="3930445"/>
            <a:ext cx="1218171" cy="1218171"/>
          </a:xfrm>
          <a:prstGeom prst="roundRect">
            <a:avLst>
              <a:gd name="adj" fmla="val 4384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6" name="Google Shape;416;p71"/>
          <p:cNvSpPr>
            <a:spLocks noGrp="1"/>
          </p:cNvSpPr>
          <p:nvPr>
            <p:ph type="pic" idx="8"/>
          </p:nvPr>
        </p:nvSpPr>
        <p:spPr>
          <a:xfrm>
            <a:off x="5339657" y="3930445"/>
            <a:ext cx="1218171" cy="1218171"/>
          </a:xfrm>
          <a:prstGeom prst="roundRect">
            <a:avLst>
              <a:gd name="adj" fmla="val 4384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7" name="Google Shape;417;p71"/>
          <p:cNvSpPr>
            <a:spLocks noGrp="1"/>
          </p:cNvSpPr>
          <p:nvPr>
            <p:ph type="pic" idx="9"/>
          </p:nvPr>
        </p:nvSpPr>
        <p:spPr>
          <a:xfrm>
            <a:off x="6779857" y="3930445"/>
            <a:ext cx="1218171" cy="1218171"/>
          </a:xfrm>
          <a:prstGeom prst="roundRect">
            <a:avLst>
              <a:gd name="adj" fmla="val 4384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8" name="Google Shape;418;p71"/>
          <p:cNvSpPr>
            <a:spLocks noGrp="1"/>
          </p:cNvSpPr>
          <p:nvPr>
            <p:ph type="pic" idx="13"/>
          </p:nvPr>
        </p:nvSpPr>
        <p:spPr>
          <a:xfrm>
            <a:off x="8220053" y="3930445"/>
            <a:ext cx="1218171" cy="1218171"/>
          </a:xfrm>
          <a:prstGeom prst="roundRect">
            <a:avLst>
              <a:gd name="adj" fmla="val 4384"/>
            </a:avLst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Slide">
  <p:cSld name="21_Title Slide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7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72"/>
          <p:cNvSpPr txBox="1"/>
          <p:nvPr/>
        </p:nvSpPr>
        <p:spPr>
          <a:xfrm>
            <a:off x="4343565" y="356007"/>
            <a:ext cx="3504875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 b="0" i="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22" name="Google Shape;422;p72"/>
          <p:cNvSpPr txBox="1">
            <a:spLocks noGrp="1"/>
          </p:cNvSpPr>
          <p:nvPr>
            <p:ph type="title"/>
          </p:nvPr>
        </p:nvSpPr>
        <p:spPr>
          <a:xfrm>
            <a:off x="1246053" y="815519"/>
            <a:ext cx="9699903" cy="52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3" name="Google Shape;423;p72"/>
          <p:cNvSpPr txBox="1">
            <a:spLocks noGrp="1"/>
          </p:cNvSpPr>
          <p:nvPr>
            <p:ph type="body" idx="1"/>
          </p:nvPr>
        </p:nvSpPr>
        <p:spPr>
          <a:xfrm>
            <a:off x="1246052" y="1277854"/>
            <a:ext cx="9699901" cy="31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4" name="Google Shape;424;p72"/>
          <p:cNvSpPr>
            <a:spLocks noGrp="1"/>
          </p:cNvSpPr>
          <p:nvPr>
            <p:ph type="pic" idx="2"/>
          </p:nvPr>
        </p:nvSpPr>
        <p:spPr>
          <a:xfrm>
            <a:off x="1654640" y="2518484"/>
            <a:ext cx="813733" cy="813733"/>
          </a:xfrm>
          <a:prstGeom prst="ellipse">
            <a:avLst/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5" name="Google Shape;425;p72"/>
          <p:cNvSpPr>
            <a:spLocks noGrp="1"/>
          </p:cNvSpPr>
          <p:nvPr>
            <p:ph type="pic" idx="3"/>
          </p:nvPr>
        </p:nvSpPr>
        <p:spPr>
          <a:xfrm>
            <a:off x="4318672" y="2518484"/>
            <a:ext cx="813733" cy="813733"/>
          </a:xfrm>
          <a:prstGeom prst="ellipse">
            <a:avLst/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6" name="Google Shape;426;p72"/>
          <p:cNvSpPr>
            <a:spLocks noGrp="1"/>
          </p:cNvSpPr>
          <p:nvPr>
            <p:ph type="pic" idx="4"/>
          </p:nvPr>
        </p:nvSpPr>
        <p:spPr>
          <a:xfrm>
            <a:off x="7054744" y="2518484"/>
            <a:ext cx="813733" cy="813733"/>
          </a:xfrm>
          <a:prstGeom prst="ellipse">
            <a:avLst/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7" name="Google Shape;427;p72"/>
          <p:cNvSpPr>
            <a:spLocks noGrp="1"/>
          </p:cNvSpPr>
          <p:nvPr>
            <p:ph type="pic" idx="5"/>
          </p:nvPr>
        </p:nvSpPr>
        <p:spPr>
          <a:xfrm>
            <a:off x="9668648" y="2518484"/>
            <a:ext cx="813733" cy="813733"/>
          </a:xfrm>
          <a:prstGeom prst="ellipse">
            <a:avLst/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Slide">
  <p:cSld name="15_Title Slide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7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73"/>
          <p:cNvSpPr txBox="1"/>
          <p:nvPr/>
        </p:nvSpPr>
        <p:spPr>
          <a:xfrm>
            <a:off x="4343565" y="356007"/>
            <a:ext cx="3504875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 b="0" i="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31" name="Google Shape;431;p73"/>
          <p:cNvSpPr txBox="1">
            <a:spLocks noGrp="1"/>
          </p:cNvSpPr>
          <p:nvPr>
            <p:ph type="title"/>
          </p:nvPr>
        </p:nvSpPr>
        <p:spPr>
          <a:xfrm>
            <a:off x="1246053" y="815519"/>
            <a:ext cx="9699903" cy="52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2" name="Google Shape;432;p73"/>
          <p:cNvSpPr txBox="1">
            <a:spLocks noGrp="1"/>
          </p:cNvSpPr>
          <p:nvPr>
            <p:ph type="body" idx="1"/>
          </p:nvPr>
        </p:nvSpPr>
        <p:spPr>
          <a:xfrm>
            <a:off x="1246052" y="1277854"/>
            <a:ext cx="9699901" cy="31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3" name="Google Shape;433;p73"/>
          <p:cNvSpPr>
            <a:spLocks noGrp="1"/>
          </p:cNvSpPr>
          <p:nvPr>
            <p:ph type="pic" idx="2"/>
          </p:nvPr>
        </p:nvSpPr>
        <p:spPr>
          <a:xfrm>
            <a:off x="964373" y="2050351"/>
            <a:ext cx="1109761" cy="110916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4" name="Google Shape;434;p73"/>
          <p:cNvSpPr>
            <a:spLocks noGrp="1"/>
          </p:cNvSpPr>
          <p:nvPr>
            <p:ph type="pic" idx="3"/>
          </p:nvPr>
        </p:nvSpPr>
        <p:spPr>
          <a:xfrm>
            <a:off x="964373" y="3415103"/>
            <a:ext cx="1109761" cy="110916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5" name="Google Shape;435;p73"/>
          <p:cNvSpPr>
            <a:spLocks noGrp="1"/>
          </p:cNvSpPr>
          <p:nvPr>
            <p:ph type="pic" idx="4"/>
          </p:nvPr>
        </p:nvSpPr>
        <p:spPr>
          <a:xfrm>
            <a:off x="964373" y="4770663"/>
            <a:ext cx="1109761" cy="110916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6" name="Google Shape;436;p73"/>
          <p:cNvSpPr>
            <a:spLocks noGrp="1"/>
          </p:cNvSpPr>
          <p:nvPr>
            <p:ph type="pic" idx="5"/>
          </p:nvPr>
        </p:nvSpPr>
        <p:spPr>
          <a:xfrm>
            <a:off x="4369212" y="2050351"/>
            <a:ext cx="1109761" cy="110916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7" name="Google Shape;437;p73"/>
          <p:cNvSpPr>
            <a:spLocks noGrp="1"/>
          </p:cNvSpPr>
          <p:nvPr>
            <p:ph type="pic" idx="6"/>
          </p:nvPr>
        </p:nvSpPr>
        <p:spPr>
          <a:xfrm>
            <a:off x="4369212" y="3415103"/>
            <a:ext cx="1109761" cy="110916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8" name="Google Shape;438;p73"/>
          <p:cNvSpPr>
            <a:spLocks noGrp="1"/>
          </p:cNvSpPr>
          <p:nvPr>
            <p:ph type="pic" idx="7"/>
          </p:nvPr>
        </p:nvSpPr>
        <p:spPr>
          <a:xfrm>
            <a:off x="4369212" y="4770663"/>
            <a:ext cx="1109761" cy="110916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9" name="Google Shape;439;p73"/>
          <p:cNvSpPr>
            <a:spLocks noGrp="1"/>
          </p:cNvSpPr>
          <p:nvPr>
            <p:ph type="pic" idx="8"/>
          </p:nvPr>
        </p:nvSpPr>
        <p:spPr>
          <a:xfrm>
            <a:off x="7774050" y="2050351"/>
            <a:ext cx="1109761" cy="110916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0" name="Google Shape;440;p73"/>
          <p:cNvSpPr>
            <a:spLocks noGrp="1"/>
          </p:cNvSpPr>
          <p:nvPr>
            <p:ph type="pic" idx="9"/>
          </p:nvPr>
        </p:nvSpPr>
        <p:spPr>
          <a:xfrm>
            <a:off x="7774050" y="3415103"/>
            <a:ext cx="1109761" cy="110916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1" name="Google Shape;441;p73"/>
          <p:cNvSpPr>
            <a:spLocks noGrp="1"/>
          </p:cNvSpPr>
          <p:nvPr>
            <p:ph type="pic" idx="13"/>
          </p:nvPr>
        </p:nvSpPr>
        <p:spPr>
          <a:xfrm>
            <a:off x="7774050" y="4770663"/>
            <a:ext cx="1109761" cy="110916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Slide">
  <p:cSld name="13_Title Slide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7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74"/>
          <p:cNvSpPr txBox="1"/>
          <p:nvPr/>
        </p:nvSpPr>
        <p:spPr>
          <a:xfrm>
            <a:off x="4343565" y="356007"/>
            <a:ext cx="3504875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 b="0" i="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45" name="Google Shape;445;p74"/>
          <p:cNvSpPr txBox="1">
            <a:spLocks noGrp="1"/>
          </p:cNvSpPr>
          <p:nvPr>
            <p:ph type="title"/>
          </p:nvPr>
        </p:nvSpPr>
        <p:spPr>
          <a:xfrm>
            <a:off x="1246053" y="815519"/>
            <a:ext cx="9699903" cy="52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6" name="Google Shape;446;p74"/>
          <p:cNvSpPr txBox="1">
            <a:spLocks noGrp="1"/>
          </p:cNvSpPr>
          <p:nvPr>
            <p:ph type="body" idx="1"/>
          </p:nvPr>
        </p:nvSpPr>
        <p:spPr>
          <a:xfrm>
            <a:off x="1246052" y="1277854"/>
            <a:ext cx="9699901" cy="31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7" name="Google Shape;447;p74"/>
          <p:cNvSpPr>
            <a:spLocks noGrp="1"/>
          </p:cNvSpPr>
          <p:nvPr>
            <p:ph type="pic" idx="2"/>
          </p:nvPr>
        </p:nvSpPr>
        <p:spPr>
          <a:xfrm>
            <a:off x="1474947" y="2405191"/>
            <a:ext cx="1367284" cy="1367284"/>
          </a:xfrm>
          <a:prstGeom prst="ellipse">
            <a:avLst/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8" name="Google Shape;448;p74"/>
          <p:cNvSpPr>
            <a:spLocks noGrp="1"/>
          </p:cNvSpPr>
          <p:nvPr>
            <p:ph type="pic" idx="3"/>
          </p:nvPr>
        </p:nvSpPr>
        <p:spPr>
          <a:xfrm>
            <a:off x="4091767" y="2405191"/>
            <a:ext cx="1367284" cy="1367284"/>
          </a:xfrm>
          <a:prstGeom prst="ellipse">
            <a:avLst/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9" name="Google Shape;449;p74"/>
          <p:cNvSpPr>
            <a:spLocks noGrp="1"/>
          </p:cNvSpPr>
          <p:nvPr>
            <p:ph type="pic" idx="4"/>
          </p:nvPr>
        </p:nvSpPr>
        <p:spPr>
          <a:xfrm>
            <a:off x="6708587" y="2405191"/>
            <a:ext cx="1367284" cy="1367284"/>
          </a:xfrm>
          <a:prstGeom prst="ellipse">
            <a:avLst/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0" name="Google Shape;450;p74"/>
          <p:cNvSpPr>
            <a:spLocks noGrp="1"/>
          </p:cNvSpPr>
          <p:nvPr>
            <p:ph type="pic" idx="5"/>
          </p:nvPr>
        </p:nvSpPr>
        <p:spPr>
          <a:xfrm>
            <a:off x="9325403" y="2405191"/>
            <a:ext cx="1367284" cy="1367284"/>
          </a:xfrm>
          <a:prstGeom prst="ellipse">
            <a:avLst/>
          </a:prstGeom>
          <a:solidFill>
            <a:srgbClr val="D8D8D8"/>
          </a:solidFill>
          <a:ln>
            <a:noFill/>
          </a:ln>
          <a:effectLst>
            <a:outerShdw blurRad="228600" dist="342900" dir="5400000" sx="89000" sy="89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75"/>
          <p:cNvSpPr>
            <a:spLocks noGrp="1"/>
          </p:cNvSpPr>
          <p:nvPr>
            <p:ph type="pic" idx="2"/>
          </p:nvPr>
        </p:nvSpPr>
        <p:spPr>
          <a:xfrm>
            <a:off x="5" y="0"/>
            <a:ext cx="12191999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3" name="Google Shape;453;p75"/>
          <p:cNvSpPr txBox="1"/>
          <p:nvPr/>
        </p:nvSpPr>
        <p:spPr>
          <a:xfrm>
            <a:off x="4343565" y="356007"/>
            <a:ext cx="3504875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 b="0" i="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54" name="Google Shape;454;p75"/>
          <p:cNvSpPr txBox="1">
            <a:spLocks noGrp="1"/>
          </p:cNvSpPr>
          <p:nvPr>
            <p:ph type="title"/>
          </p:nvPr>
        </p:nvSpPr>
        <p:spPr>
          <a:xfrm>
            <a:off x="1246053" y="815519"/>
            <a:ext cx="9699903" cy="52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Thin"/>
              <a:buNone/>
              <a:defRPr sz="3600" b="1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5" name="Google Shape;455;p75"/>
          <p:cNvSpPr txBox="1">
            <a:spLocks noGrp="1"/>
          </p:cNvSpPr>
          <p:nvPr>
            <p:ph type="body" idx="1"/>
          </p:nvPr>
        </p:nvSpPr>
        <p:spPr>
          <a:xfrm>
            <a:off x="1246052" y="1277854"/>
            <a:ext cx="9699901" cy="31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4_Title Slide">
  <p:cSld name="64_Title Slide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76"/>
          <p:cNvSpPr>
            <a:spLocks noGrp="1"/>
          </p:cNvSpPr>
          <p:nvPr>
            <p:ph type="pic" idx="2"/>
          </p:nvPr>
        </p:nvSpPr>
        <p:spPr>
          <a:xfrm>
            <a:off x="5" y="0"/>
            <a:ext cx="12191999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Slide">
  <p:cSld name="8_Title Slide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77"/>
          <p:cNvSpPr>
            <a:spLocks noGrp="1"/>
          </p:cNvSpPr>
          <p:nvPr>
            <p:ph type="pic" idx="2"/>
          </p:nvPr>
        </p:nvSpPr>
        <p:spPr>
          <a:xfrm>
            <a:off x="5" y="0"/>
            <a:ext cx="12191999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0" name="Google Shape;460;p77"/>
          <p:cNvSpPr txBox="1"/>
          <p:nvPr/>
        </p:nvSpPr>
        <p:spPr>
          <a:xfrm>
            <a:off x="4343565" y="356007"/>
            <a:ext cx="3504875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 b="0" i="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61" name="Google Shape;461;p77"/>
          <p:cNvSpPr txBox="1">
            <a:spLocks noGrp="1"/>
          </p:cNvSpPr>
          <p:nvPr>
            <p:ph type="title"/>
          </p:nvPr>
        </p:nvSpPr>
        <p:spPr>
          <a:xfrm>
            <a:off x="1246053" y="815519"/>
            <a:ext cx="9699903" cy="52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Thin"/>
              <a:buNone/>
              <a:defRPr sz="3600" b="1" i="0" u="none" strike="noStrike" cap="non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2" name="Google Shape;462;p77"/>
          <p:cNvSpPr txBox="1">
            <a:spLocks noGrp="1"/>
          </p:cNvSpPr>
          <p:nvPr>
            <p:ph type="body" idx="1"/>
          </p:nvPr>
        </p:nvSpPr>
        <p:spPr>
          <a:xfrm>
            <a:off x="1246052" y="1277854"/>
            <a:ext cx="9699901" cy="31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3" name="Google Shape;463;p77"/>
          <p:cNvSpPr>
            <a:spLocks noGrp="1"/>
          </p:cNvSpPr>
          <p:nvPr>
            <p:ph type="pic" idx="3"/>
          </p:nvPr>
        </p:nvSpPr>
        <p:spPr>
          <a:xfrm>
            <a:off x="2895108" y="2342768"/>
            <a:ext cx="1250425" cy="1670832"/>
          </a:xfrm>
          <a:prstGeom prst="round1Rect">
            <a:avLst>
              <a:gd name="adj" fmla="val 4036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4" name="Google Shape;464;p77"/>
          <p:cNvSpPr>
            <a:spLocks noGrp="1"/>
          </p:cNvSpPr>
          <p:nvPr>
            <p:ph type="pic" idx="4"/>
          </p:nvPr>
        </p:nvSpPr>
        <p:spPr>
          <a:xfrm>
            <a:off x="6436508" y="2342768"/>
            <a:ext cx="1250425" cy="1670832"/>
          </a:xfrm>
          <a:prstGeom prst="round1Rect">
            <a:avLst>
              <a:gd name="adj" fmla="val 4036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5" name="Google Shape;465;p77"/>
          <p:cNvSpPr>
            <a:spLocks noGrp="1"/>
          </p:cNvSpPr>
          <p:nvPr>
            <p:ph type="pic" idx="5"/>
          </p:nvPr>
        </p:nvSpPr>
        <p:spPr>
          <a:xfrm>
            <a:off x="9991586" y="2342768"/>
            <a:ext cx="1250425" cy="1670832"/>
          </a:xfrm>
          <a:prstGeom prst="round1Rect">
            <a:avLst>
              <a:gd name="adj" fmla="val 4036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78"/>
          <p:cNvSpPr txBox="1"/>
          <p:nvPr/>
        </p:nvSpPr>
        <p:spPr>
          <a:xfrm>
            <a:off x="4343565" y="356007"/>
            <a:ext cx="3504875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 b="0" i="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69" name="Google Shape;469;p78"/>
          <p:cNvSpPr txBox="1">
            <a:spLocks noGrp="1"/>
          </p:cNvSpPr>
          <p:nvPr>
            <p:ph type="title"/>
          </p:nvPr>
        </p:nvSpPr>
        <p:spPr>
          <a:xfrm>
            <a:off x="1246053" y="815519"/>
            <a:ext cx="9699903" cy="52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0" name="Google Shape;470;p78"/>
          <p:cNvSpPr txBox="1">
            <a:spLocks noGrp="1"/>
          </p:cNvSpPr>
          <p:nvPr>
            <p:ph type="body" idx="1"/>
          </p:nvPr>
        </p:nvSpPr>
        <p:spPr>
          <a:xfrm>
            <a:off x="1246052" y="1277854"/>
            <a:ext cx="9699901" cy="31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1" name="Google Shape;471;p78"/>
          <p:cNvSpPr>
            <a:spLocks noGrp="1"/>
          </p:cNvSpPr>
          <p:nvPr>
            <p:ph type="pic" idx="2"/>
          </p:nvPr>
        </p:nvSpPr>
        <p:spPr>
          <a:xfrm>
            <a:off x="2893740" y="2342768"/>
            <a:ext cx="1250425" cy="1670832"/>
          </a:xfrm>
          <a:prstGeom prst="round1Rect">
            <a:avLst>
              <a:gd name="adj" fmla="val 4036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2" name="Google Shape;472;p78"/>
          <p:cNvSpPr>
            <a:spLocks noGrp="1"/>
          </p:cNvSpPr>
          <p:nvPr>
            <p:ph type="pic" idx="3"/>
          </p:nvPr>
        </p:nvSpPr>
        <p:spPr>
          <a:xfrm>
            <a:off x="6433893" y="2342768"/>
            <a:ext cx="1250425" cy="1670832"/>
          </a:xfrm>
          <a:prstGeom prst="round1Rect">
            <a:avLst>
              <a:gd name="adj" fmla="val 4036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3" name="Google Shape;473;p78"/>
          <p:cNvSpPr>
            <a:spLocks noGrp="1"/>
          </p:cNvSpPr>
          <p:nvPr>
            <p:ph type="pic" idx="4"/>
          </p:nvPr>
        </p:nvSpPr>
        <p:spPr>
          <a:xfrm>
            <a:off x="9999214" y="2342768"/>
            <a:ext cx="1250425" cy="1670832"/>
          </a:xfrm>
          <a:prstGeom prst="round1Rect">
            <a:avLst>
              <a:gd name="adj" fmla="val 4036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79"/>
          <p:cNvSpPr txBox="1"/>
          <p:nvPr/>
        </p:nvSpPr>
        <p:spPr>
          <a:xfrm>
            <a:off x="510176" y="4221424"/>
            <a:ext cx="2607101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 b="0" i="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77" name="Google Shape;477;p79"/>
          <p:cNvSpPr>
            <a:spLocks noGrp="1"/>
          </p:cNvSpPr>
          <p:nvPr>
            <p:ph type="pic" idx="2"/>
          </p:nvPr>
        </p:nvSpPr>
        <p:spPr>
          <a:xfrm>
            <a:off x="9335197" y="0"/>
            <a:ext cx="2856807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8" name="Google Shape;478;p79"/>
          <p:cNvSpPr txBox="1">
            <a:spLocks noGrp="1"/>
          </p:cNvSpPr>
          <p:nvPr>
            <p:ph type="title"/>
          </p:nvPr>
        </p:nvSpPr>
        <p:spPr>
          <a:xfrm>
            <a:off x="1261947" y="4791309"/>
            <a:ext cx="32877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5_Title Slide">
  <p:cSld name="75_Title Slide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8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80"/>
          <p:cNvSpPr>
            <a:spLocks noGrp="1"/>
          </p:cNvSpPr>
          <p:nvPr>
            <p:ph type="pic" idx="2"/>
          </p:nvPr>
        </p:nvSpPr>
        <p:spPr>
          <a:xfrm>
            <a:off x="5494717" y="0"/>
            <a:ext cx="6697287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9_Title Slide">
  <p:cSld name="69_Title Sli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9"/>
          <p:cNvSpPr txBox="1"/>
          <p:nvPr/>
        </p:nvSpPr>
        <p:spPr>
          <a:xfrm>
            <a:off x="510176" y="4221424"/>
            <a:ext cx="2607101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 b="0" i="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 b="0" i="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1261947" y="4791309"/>
            <a:ext cx="32877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9"/>
          <p:cNvSpPr>
            <a:spLocks noGrp="1"/>
          </p:cNvSpPr>
          <p:nvPr>
            <p:ph type="pic" idx="2"/>
          </p:nvPr>
        </p:nvSpPr>
        <p:spPr>
          <a:xfrm>
            <a:off x="4123308" y="1349451"/>
            <a:ext cx="4339048" cy="4339048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7_Title Slide">
  <p:cSld name="77_Title Slide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8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81"/>
          <p:cNvSpPr>
            <a:spLocks noGrp="1"/>
          </p:cNvSpPr>
          <p:nvPr>
            <p:ph type="pic" idx="2"/>
          </p:nvPr>
        </p:nvSpPr>
        <p:spPr>
          <a:xfrm>
            <a:off x="0" y="0"/>
            <a:ext cx="10213416" cy="6858000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381000" dist="2540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6_Title Slide">
  <p:cSld name="76_Title Slide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8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82"/>
          <p:cNvSpPr>
            <a:spLocks noGrp="1"/>
          </p:cNvSpPr>
          <p:nvPr>
            <p:ph type="pic" idx="2"/>
          </p:nvPr>
        </p:nvSpPr>
        <p:spPr>
          <a:xfrm>
            <a:off x="2863909" y="2144687"/>
            <a:ext cx="6301883" cy="1379260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381000" dist="2540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9_Title Slide">
  <p:cSld name="79_Title Slide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8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83"/>
          <p:cNvSpPr>
            <a:spLocks noGrp="1"/>
          </p:cNvSpPr>
          <p:nvPr>
            <p:ph type="pic" idx="2"/>
          </p:nvPr>
        </p:nvSpPr>
        <p:spPr>
          <a:xfrm>
            <a:off x="988" y="3"/>
            <a:ext cx="12191015" cy="614199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4_Title Slide">
  <p:cSld name="84_Title Slide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8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84"/>
          <p:cNvSpPr>
            <a:spLocks noGrp="1"/>
          </p:cNvSpPr>
          <p:nvPr>
            <p:ph type="pic" idx="2"/>
          </p:nvPr>
        </p:nvSpPr>
        <p:spPr>
          <a:xfrm>
            <a:off x="6511993" y="3"/>
            <a:ext cx="3155099" cy="685800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0_Title Slide">
  <p:cSld name="80_Title Slide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8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85"/>
          <p:cNvSpPr>
            <a:spLocks noGrp="1"/>
          </p:cNvSpPr>
          <p:nvPr>
            <p:ph type="pic" idx="2"/>
          </p:nvPr>
        </p:nvSpPr>
        <p:spPr>
          <a:xfrm>
            <a:off x="148285" y="135927"/>
            <a:ext cx="3886247" cy="2113004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7" name="Google Shape;497;p85"/>
          <p:cNvSpPr>
            <a:spLocks noGrp="1"/>
          </p:cNvSpPr>
          <p:nvPr>
            <p:ph type="pic" idx="3"/>
          </p:nvPr>
        </p:nvSpPr>
        <p:spPr>
          <a:xfrm>
            <a:off x="148285" y="2372499"/>
            <a:ext cx="3886247" cy="2113004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8" name="Google Shape;498;p85"/>
          <p:cNvSpPr>
            <a:spLocks noGrp="1"/>
          </p:cNvSpPr>
          <p:nvPr>
            <p:ph type="pic" idx="4"/>
          </p:nvPr>
        </p:nvSpPr>
        <p:spPr>
          <a:xfrm>
            <a:off x="148285" y="4609071"/>
            <a:ext cx="3886247" cy="2113004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9" name="Google Shape;499;p85"/>
          <p:cNvSpPr>
            <a:spLocks noGrp="1"/>
          </p:cNvSpPr>
          <p:nvPr>
            <p:ph type="pic" idx="5"/>
          </p:nvPr>
        </p:nvSpPr>
        <p:spPr>
          <a:xfrm>
            <a:off x="4158053" y="135927"/>
            <a:ext cx="3886247" cy="2113004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0" name="Google Shape;500;p85"/>
          <p:cNvSpPr>
            <a:spLocks noGrp="1"/>
          </p:cNvSpPr>
          <p:nvPr>
            <p:ph type="pic" idx="6"/>
          </p:nvPr>
        </p:nvSpPr>
        <p:spPr>
          <a:xfrm>
            <a:off x="4158053" y="4609071"/>
            <a:ext cx="3886247" cy="2113004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1" name="Google Shape;501;p85"/>
          <p:cNvSpPr>
            <a:spLocks noGrp="1"/>
          </p:cNvSpPr>
          <p:nvPr>
            <p:ph type="pic" idx="7"/>
          </p:nvPr>
        </p:nvSpPr>
        <p:spPr>
          <a:xfrm>
            <a:off x="8167821" y="135927"/>
            <a:ext cx="3886247" cy="2113004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2" name="Google Shape;502;p85"/>
          <p:cNvSpPr>
            <a:spLocks noGrp="1"/>
          </p:cNvSpPr>
          <p:nvPr>
            <p:ph type="pic" idx="8"/>
          </p:nvPr>
        </p:nvSpPr>
        <p:spPr>
          <a:xfrm>
            <a:off x="8167821" y="2372499"/>
            <a:ext cx="3886247" cy="2113004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3" name="Google Shape;503;p85"/>
          <p:cNvSpPr>
            <a:spLocks noGrp="1"/>
          </p:cNvSpPr>
          <p:nvPr>
            <p:ph type="pic" idx="9"/>
          </p:nvPr>
        </p:nvSpPr>
        <p:spPr>
          <a:xfrm>
            <a:off x="8167821" y="4609071"/>
            <a:ext cx="3886247" cy="2113004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4" name="Google Shape;504;p85"/>
          <p:cNvSpPr>
            <a:spLocks noGrp="1"/>
          </p:cNvSpPr>
          <p:nvPr>
            <p:ph type="pic" idx="13"/>
          </p:nvPr>
        </p:nvSpPr>
        <p:spPr>
          <a:xfrm>
            <a:off x="3930785" y="2248931"/>
            <a:ext cx="4340783" cy="2360140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0" dist="1270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1_Title Slide">
  <p:cSld name="81_Title Slide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8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86"/>
          <p:cNvSpPr>
            <a:spLocks noGrp="1"/>
          </p:cNvSpPr>
          <p:nvPr>
            <p:ph type="pic" idx="2"/>
          </p:nvPr>
        </p:nvSpPr>
        <p:spPr>
          <a:xfrm>
            <a:off x="148283" y="135928"/>
            <a:ext cx="7908324" cy="6586149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8" name="Google Shape;508;p86"/>
          <p:cNvSpPr>
            <a:spLocks noGrp="1"/>
          </p:cNvSpPr>
          <p:nvPr>
            <p:ph type="pic" idx="3"/>
          </p:nvPr>
        </p:nvSpPr>
        <p:spPr>
          <a:xfrm>
            <a:off x="8167821" y="135927"/>
            <a:ext cx="3886247" cy="2113004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9" name="Google Shape;509;p86"/>
          <p:cNvSpPr>
            <a:spLocks noGrp="1"/>
          </p:cNvSpPr>
          <p:nvPr>
            <p:ph type="pic" idx="4"/>
          </p:nvPr>
        </p:nvSpPr>
        <p:spPr>
          <a:xfrm>
            <a:off x="8167821" y="2372499"/>
            <a:ext cx="3886247" cy="2113004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0" name="Google Shape;510;p86"/>
          <p:cNvSpPr>
            <a:spLocks noGrp="1"/>
          </p:cNvSpPr>
          <p:nvPr>
            <p:ph type="pic" idx="5"/>
          </p:nvPr>
        </p:nvSpPr>
        <p:spPr>
          <a:xfrm>
            <a:off x="8167821" y="4609071"/>
            <a:ext cx="3886247" cy="2113004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2_Title Slide">
  <p:cSld name="82_Title Slide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8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87"/>
          <p:cNvSpPr>
            <a:spLocks noGrp="1"/>
          </p:cNvSpPr>
          <p:nvPr>
            <p:ph type="pic" idx="2"/>
          </p:nvPr>
        </p:nvSpPr>
        <p:spPr>
          <a:xfrm>
            <a:off x="148284" y="135927"/>
            <a:ext cx="7896015" cy="4349576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4" name="Google Shape;514;p87"/>
          <p:cNvSpPr>
            <a:spLocks noGrp="1"/>
          </p:cNvSpPr>
          <p:nvPr>
            <p:ph type="pic" idx="3"/>
          </p:nvPr>
        </p:nvSpPr>
        <p:spPr>
          <a:xfrm>
            <a:off x="148285" y="4609071"/>
            <a:ext cx="3886247" cy="2113004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5" name="Google Shape;515;p87"/>
          <p:cNvSpPr>
            <a:spLocks noGrp="1"/>
          </p:cNvSpPr>
          <p:nvPr>
            <p:ph type="pic" idx="4"/>
          </p:nvPr>
        </p:nvSpPr>
        <p:spPr>
          <a:xfrm>
            <a:off x="4158053" y="4609071"/>
            <a:ext cx="3886247" cy="2113004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6" name="Google Shape;516;p87"/>
          <p:cNvSpPr>
            <a:spLocks noGrp="1"/>
          </p:cNvSpPr>
          <p:nvPr>
            <p:ph type="pic" idx="5"/>
          </p:nvPr>
        </p:nvSpPr>
        <p:spPr>
          <a:xfrm>
            <a:off x="8167821" y="135927"/>
            <a:ext cx="3886247" cy="2113004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7" name="Google Shape;517;p87"/>
          <p:cNvSpPr>
            <a:spLocks noGrp="1"/>
          </p:cNvSpPr>
          <p:nvPr>
            <p:ph type="pic" idx="6"/>
          </p:nvPr>
        </p:nvSpPr>
        <p:spPr>
          <a:xfrm>
            <a:off x="8167821" y="2372499"/>
            <a:ext cx="3886247" cy="2113004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8" name="Google Shape;518;p87"/>
          <p:cNvSpPr>
            <a:spLocks noGrp="1"/>
          </p:cNvSpPr>
          <p:nvPr>
            <p:ph type="pic" idx="7"/>
          </p:nvPr>
        </p:nvSpPr>
        <p:spPr>
          <a:xfrm>
            <a:off x="8167821" y="4609071"/>
            <a:ext cx="3886247" cy="2113004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3_Title Slide">
  <p:cSld name="83_Title Slide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8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88"/>
          <p:cNvSpPr>
            <a:spLocks noGrp="1"/>
          </p:cNvSpPr>
          <p:nvPr>
            <p:ph type="pic" idx="2"/>
          </p:nvPr>
        </p:nvSpPr>
        <p:spPr>
          <a:xfrm>
            <a:off x="148285" y="135927"/>
            <a:ext cx="3886247" cy="2113004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2" name="Google Shape;522;p88"/>
          <p:cNvSpPr>
            <a:spLocks noGrp="1"/>
          </p:cNvSpPr>
          <p:nvPr>
            <p:ph type="pic" idx="3"/>
          </p:nvPr>
        </p:nvSpPr>
        <p:spPr>
          <a:xfrm>
            <a:off x="4158053" y="135927"/>
            <a:ext cx="3886247" cy="2113004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3" name="Google Shape;523;p88"/>
          <p:cNvSpPr>
            <a:spLocks noGrp="1"/>
          </p:cNvSpPr>
          <p:nvPr>
            <p:ph type="pic" idx="4"/>
          </p:nvPr>
        </p:nvSpPr>
        <p:spPr>
          <a:xfrm>
            <a:off x="4158053" y="2372499"/>
            <a:ext cx="3886247" cy="2113004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4" name="Google Shape;524;p88"/>
          <p:cNvSpPr>
            <a:spLocks noGrp="1"/>
          </p:cNvSpPr>
          <p:nvPr>
            <p:ph type="pic" idx="5"/>
          </p:nvPr>
        </p:nvSpPr>
        <p:spPr>
          <a:xfrm>
            <a:off x="4158053" y="4609071"/>
            <a:ext cx="3886247" cy="2113004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5" name="Google Shape;525;p88"/>
          <p:cNvSpPr>
            <a:spLocks noGrp="1"/>
          </p:cNvSpPr>
          <p:nvPr>
            <p:ph type="pic" idx="6"/>
          </p:nvPr>
        </p:nvSpPr>
        <p:spPr>
          <a:xfrm>
            <a:off x="8167821" y="135927"/>
            <a:ext cx="3886247" cy="4349576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6" name="Google Shape;526;p88"/>
          <p:cNvSpPr>
            <a:spLocks noGrp="1"/>
          </p:cNvSpPr>
          <p:nvPr>
            <p:ph type="pic" idx="7"/>
          </p:nvPr>
        </p:nvSpPr>
        <p:spPr>
          <a:xfrm>
            <a:off x="8167821" y="4609071"/>
            <a:ext cx="3886247" cy="2113004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" dist="25400" dir="5400000" algn="t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7" name="Google Shape;527;p88"/>
          <p:cNvSpPr>
            <a:spLocks noGrp="1"/>
          </p:cNvSpPr>
          <p:nvPr>
            <p:ph type="pic" idx="8"/>
          </p:nvPr>
        </p:nvSpPr>
        <p:spPr>
          <a:xfrm>
            <a:off x="108529" y="2283952"/>
            <a:ext cx="4009767" cy="4487821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381000" dist="127000" dir="18900000" algn="bl" rotWithShape="0">
              <a:srgbClr val="000000">
                <a:alpha val="1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5_Title Slide" type="tx">
  <p:cSld name="TITLE_AND_BODY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89"/>
          <p:cNvSpPr txBox="1">
            <a:spLocks noGrp="1"/>
          </p:cNvSpPr>
          <p:nvPr>
            <p:ph type="title"/>
          </p:nvPr>
        </p:nvSpPr>
        <p:spPr>
          <a:xfrm>
            <a:off x="609233" y="273600"/>
            <a:ext cx="10971915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0" name="Google Shape;530;p89"/>
          <p:cNvSpPr txBox="1">
            <a:spLocks noGrp="1"/>
          </p:cNvSpPr>
          <p:nvPr>
            <p:ph type="subTitle" idx="1"/>
          </p:nvPr>
        </p:nvSpPr>
        <p:spPr>
          <a:xfrm>
            <a:off x="609232" y="1604520"/>
            <a:ext cx="10972357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90"/>
          <p:cNvSpPr/>
          <p:nvPr/>
        </p:nvSpPr>
        <p:spPr>
          <a:xfrm>
            <a:off x="0" y="3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gradFill>
            <a:gsLst>
              <a:gs pos="0">
                <a:srgbClr val="4DA1F7"/>
              </a:gs>
              <a:gs pos="50000">
                <a:srgbClr val="1597FD"/>
              </a:gs>
              <a:gs pos="100000">
                <a:srgbClr val="0785E3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33" name="Google Shape;533;p90"/>
          <p:cNvSpPr txBox="1">
            <a:spLocks noGrp="1"/>
          </p:cNvSpPr>
          <p:nvPr>
            <p:ph type="title"/>
          </p:nvPr>
        </p:nvSpPr>
        <p:spPr>
          <a:xfrm>
            <a:off x="810003" y="447189"/>
            <a:ext cx="10571999" cy="97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4" name="Google Shape;534;p90"/>
          <p:cNvSpPr txBox="1">
            <a:spLocks noGrp="1"/>
          </p:cNvSpPr>
          <p:nvPr>
            <p:ph type="body" idx="1"/>
          </p:nvPr>
        </p:nvSpPr>
        <p:spPr>
          <a:xfrm>
            <a:off x="818715" y="2222288"/>
            <a:ext cx="10554575" cy="363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5" name="Google Shape;535;p9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6" name="Google Shape;536;p9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7" name="Google Shape;537;p9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2_Title Slide">
  <p:cSld name="92_Title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>
            <a:spLocks noGrp="1"/>
          </p:cNvSpPr>
          <p:nvPr>
            <p:ph type="pic" idx="2"/>
          </p:nvPr>
        </p:nvSpPr>
        <p:spPr>
          <a:xfrm>
            <a:off x="3235196" y="371364"/>
            <a:ext cx="6115272" cy="6115272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381000" dist="254000" dir="5400000" algn="t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">
  <p:cSld name="TITLE_AND_BODY_1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9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○"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■"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○"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■"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○"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■"/>
              <a:defRPr sz="1900"/>
            </a:lvl9pPr>
          </a:lstStyle>
          <a:p>
            <a:endParaRPr/>
          </a:p>
        </p:txBody>
      </p:sp>
      <p:sp>
        <p:nvSpPr>
          <p:cNvPr id="541" name="Google Shape;541;p9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marR="0" lvl="0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2" name="Google Shape;542;p9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2_Title Slide">
  <p:cSld name="72_Title Slide"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9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9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94"/>
          <p:cNvSpPr txBox="1"/>
          <p:nvPr/>
        </p:nvSpPr>
        <p:spPr>
          <a:xfrm>
            <a:off x="510176" y="4221424"/>
            <a:ext cx="2607101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48" name="Google Shape;548;p94"/>
          <p:cNvSpPr txBox="1">
            <a:spLocks noGrp="1"/>
          </p:cNvSpPr>
          <p:nvPr>
            <p:ph type="title"/>
          </p:nvPr>
        </p:nvSpPr>
        <p:spPr>
          <a:xfrm>
            <a:off x="1261947" y="4791309"/>
            <a:ext cx="32877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9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95"/>
          <p:cNvSpPr txBox="1"/>
          <p:nvPr/>
        </p:nvSpPr>
        <p:spPr>
          <a:xfrm>
            <a:off x="4343565" y="356007"/>
            <a:ext cx="3504875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52" name="Google Shape;552;p95"/>
          <p:cNvSpPr txBox="1">
            <a:spLocks noGrp="1"/>
          </p:cNvSpPr>
          <p:nvPr>
            <p:ph type="title"/>
          </p:nvPr>
        </p:nvSpPr>
        <p:spPr>
          <a:xfrm>
            <a:off x="1246053" y="815519"/>
            <a:ext cx="9699903" cy="52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3" name="Google Shape;553;p95"/>
          <p:cNvSpPr txBox="1">
            <a:spLocks noGrp="1"/>
          </p:cNvSpPr>
          <p:nvPr>
            <p:ph type="body" idx="1"/>
          </p:nvPr>
        </p:nvSpPr>
        <p:spPr>
          <a:xfrm>
            <a:off x="1246052" y="1277854"/>
            <a:ext cx="9699901" cy="31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554" name="Google Shape;554;p95"/>
          <p:cNvGrpSpPr/>
          <p:nvPr/>
        </p:nvGrpSpPr>
        <p:grpSpPr>
          <a:xfrm>
            <a:off x="318605" y="6107103"/>
            <a:ext cx="1622931" cy="631660"/>
            <a:chOff x="318605" y="6107103"/>
            <a:chExt cx="1622930" cy="631660"/>
          </a:xfrm>
        </p:grpSpPr>
        <p:sp>
          <p:nvSpPr>
            <p:cNvPr id="555" name="Google Shape;555;p95"/>
            <p:cNvSpPr/>
            <p:nvPr/>
          </p:nvSpPr>
          <p:spPr>
            <a:xfrm>
              <a:off x="318605" y="6107103"/>
              <a:ext cx="1622930" cy="63166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56" name="Google Shape;556;p95" descr="Resultado de imagen para logo came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47897" y="6132211"/>
              <a:ext cx="1364346" cy="58861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4_Title Slide">
  <p:cSld name="74_Title Slide"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9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96"/>
          <p:cNvSpPr txBox="1"/>
          <p:nvPr/>
        </p:nvSpPr>
        <p:spPr>
          <a:xfrm>
            <a:off x="4343565" y="356007"/>
            <a:ext cx="3504875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60" name="Google Shape;560;p96"/>
          <p:cNvSpPr txBox="1">
            <a:spLocks noGrp="1"/>
          </p:cNvSpPr>
          <p:nvPr>
            <p:ph type="title"/>
          </p:nvPr>
        </p:nvSpPr>
        <p:spPr>
          <a:xfrm>
            <a:off x="1246053" y="815519"/>
            <a:ext cx="9699903" cy="52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1" name="Google Shape;561;p96"/>
          <p:cNvSpPr txBox="1">
            <a:spLocks noGrp="1"/>
          </p:cNvSpPr>
          <p:nvPr>
            <p:ph type="body" idx="1"/>
          </p:nvPr>
        </p:nvSpPr>
        <p:spPr>
          <a:xfrm>
            <a:off x="1246052" y="1277854"/>
            <a:ext cx="9699901" cy="31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2" name="Google Shape;562;p96"/>
          <p:cNvSpPr>
            <a:spLocks noGrp="1"/>
          </p:cNvSpPr>
          <p:nvPr>
            <p:ph type="pic" idx="2"/>
          </p:nvPr>
        </p:nvSpPr>
        <p:spPr>
          <a:xfrm>
            <a:off x="2565502" y="3255867"/>
            <a:ext cx="2367449" cy="148457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3" name="Google Shape;563;p96"/>
          <p:cNvSpPr>
            <a:spLocks noGrp="1"/>
          </p:cNvSpPr>
          <p:nvPr>
            <p:ph type="pic" idx="3"/>
          </p:nvPr>
        </p:nvSpPr>
        <p:spPr>
          <a:xfrm>
            <a:off x="4430395" y="2095097"/>
            <a:ext cx="3350028" cy="188735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4" name="Google Shape;564;p96"/>
          <p:cNvSpPr>
            <a:spLocks noGrp="1"/>
          </p:cNvSpPr>
          <p:nvPr>
            <p:ph type="pic" idx="4"/>
          </p:nvPr>
        </p:nvSpPr>
        <p:spPr>
          <a:xfrm>
            <a:off x="7616772" y="3645837"/>
            <a:ext cx="865493" cy="114273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5" name="Google Shape;565;p96"/>
          <p:cNvSpPr>
            <a:spLocks noGrp="1"/>
          </p:cNvSpPr>
          <p:nvPr>
            <p:ph type="pic" idx="5"/>
          </p:nvPr>
        </p:nvSpPr>
        <p:spPr>
          <a:xfrm>
            <a:off x="8353925" y="4012788"/>
            <a:ext cx="461883" cy="83192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3_Title Slide">
  <p:cSld name="73_Title Slide"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9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97"/>
          <p:cNvSpPr>
            <a:spLocks noGrp="1"/>
          </p:cNvSpPr>
          <p:nvPr>
            <p:ph type="pic" idx="2"/>
          </p:nvPr>
        </p:nvSpPr>
        <p:spPr>
          <a:xfrm>
            <a:off x="1" y="0"/>
            <a:ext cx="3117275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9" name="Google Shape;569;p97"/>
          <p:cNvSpPr txBox="1"/>
          <p:nvPr/>
        </p:nvSpPr>
        <p:spPr>
          <a:xfrm>
            <a:off x="3117276" y="464072"/>
            <a:ext cx="2607101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70" name="Google Shape;570;p97"/>
          <p:cNvSpPr txBox="1">
            <a:spLocks noGrp="1"/>
          </p:cNvSpPr>
          <p:nvPr>
            <p:ph type="title"/>
          </p:nvPr>
        </p:nvSpPr>
        <p:spPr>
          <a:xfrm>
            <a:off x="3869048" y="1033957"/>
            <a:ext cx="32877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9_Title Slide">
  <p:cSld name="69_Title Slide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9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98"/>
          <p:cNvSpPr txBox="1"/>
          <p:nvPr/>
        </p:nvSpPr>
        <p:spPr>
          <a:xfrm>
            <a:off x="510176" y="4221424"/>
            <a:ext cx="2607101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74" name="Google Shape;574;p98"/>
          <p:cNvSpPr txBox="1">
            <a:spLocks noGrp="1"/>
          </p:cNvSpPr>
          <p:nvPr>
            <p:ph type="title"/>
          </p:nvPr>
        </p:nvSpPr>
        <p:spPr>
          <a:xfrm>
            <a:off x="1261947" y="4791309"/>
            <a:ext cx="32877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5" name="Google Shape;575;p98"/>
          <p:cNvSpPr>
            <a:spLocks noGrp="1"/>
          </p:cNvSpPr>
          <p:nvPr>
            <p:ph type="pic" idx="2"/>
          </p:nvPr>
        </p:nvSpPr>
        <p:spPr>
          <a:xfrm>
            <a:off x="4123308" y="1349451"/>
            <a:ext cx="4339048" cy="4339048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2_Title Slide">
  <p:cSld name="92_Title Slide"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99"/>
          <p:cNvSpPr>
            <a:spLocks noGrp="1"/>
          </p:cNvSpPr>
          <p:nvPr>
            <p:ph type="pic" idx="2"/>
          </p:nvPr>
        </p:nvSpPr>
        <p:spPr>
          <a:xfrm>
            <a:off x="3235196" y="371364"/>
            <a:ext cx="6115272" cy="6115272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381000" dist="254000" dir="5400000" algn="t" rotWithShape="0">
              <a:srgbClr val="000000">
                <a:alpha val="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8_Title Slide">
  <p:cSld name="68_Title Slide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0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100"/>
          <p:cNvSpPr txBox="1"/>
          <p:nvPr/>
        </p:nvSpPr>
        <p:spPr>
          <a:xfrm>
            <a:off x="4343565" y="356007"/>
            <a:ext cx="3504875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81" name="Google Shape;581;p100"/>
          <p:cNvSpPr txBox="1">
            <a:spLocks noGrp="1"/>
          </p:cNvSpPr>
          <p:nvPr>
            <p:ph type="title"/>
          </p:nvPr>
        </p:nvSpPr>
        <p:spPr>
          <a:xfrm>
            <a:off x="1246053" y="815519"/>
            <a:ext cx="9699903" cy="52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2" name="Google Shape;582;p100"/>
          <p:cNvSpPr txBox="1">
            <a:spLocks noGrp="1"/>
          </p:cNvSpPr>
          <p:nvPr>
            <p:ph type="body" idx="1"/>
          </p:nvPr>
        </p:nvSpPr>
        <p:spPr>
          <a:xfrm>
            <a:off x="1246052" y="1277854"/>
            <a:ext cx="9699901" cy="31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3" name="Google Shape;583;p100"/>
          <p:cNvSpPr>
            <a:spLocks noGrp="1"/>
          </p:cNvSpPr>
          <p:nvPr>
            <p:ph type="pic" idx="2"/>
          </p:nvPr>
        </p:nvSpPr>
        <p:spPr>
          <a:xfrm>
            <a:off x="4846975" y="2180244"/>
            <a:ext cx="2498048" cy="2498048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6_Title Slide">
  <p:cSld name="66_Title Slide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0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101"/>
          <p:cNvSpPr txBox="1"/>
          <p:nvPr/>
        </p:nvSpPr>
        <p:spPr>
          <a:xfrm>
            <a:off x="4343565" y="356007"/>
            <a:ext cx="3504875" cy="136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39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‹Nº›</a:t>
            </a:fld>
            <a:endParaRPr sz="139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87" name="Google Shape;587;p101"/>
          <p:cNvSpPr txBox="1">
            <a:spLocks noGrp="1"/>
          </p:cNvSpPr>
          <p:nvPr>
            <p:ph type="title"/>
          </p:nvPr>
        </p:nvSpPr>
        <p:spPr>
          <a:xfrm>
            <a:off x="1246053" y="815519"/>
            <a:ext cx="9699903" cy="52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Thin"/>
              <a:buNone/>
              <a:defRPr sz="3600" b="1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8" name="Google Shape;588;p101"/>
          <p:cNvSpPr txBox="1">
            <a:spLocks noGrp="1"/>
          </p:cNvSpPr>
          <p:nvPr>
            <p:ph type="body" idx="1"/>
          </p:nvPr>
        </p:nvSpPr>
        <p:spPr>
          <a:xfrm>
            <a:off x="1246052" y="1277854"/>
            <a:ext cx="9699901" cy="31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9" name="Google Shape;589;p101"/>
          <p:cNvSpPr>
            <a:spLocks noGrp="1"/>
          </p:cNvSpPr>
          <p:nvPr>
            <p:ph type="pic" idx="2"/>
          </p:nvPr>
        </p:nvSpPr>
        <p:spPr>
          <a:xfrm>
            <a:off x="2345817" y="2274849"/>
            <a:ext cx="1794483" cy="1794483"/>
          </a:xfrm>
          <a:prstGeom prst="ellipse">
            <a:avLst/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0" name="Google Shape;590;p101"/>
          <p:cNvSpPr>
            <a:spLocks noGrp="1"/>
          </p:cNvSpPr>
          <p:nvPr>
            <p:ph type="pic" idx="3"/>
          </p:nvPr>
        </p:nvSpPr>
        <p:spPr>
          <a:xfrm>
            <a:off x="5173733" y="2274849"/>
            <a:ext cx="1794483" cy="1794483"/>
          </a:xfrm>
          <a:prstGeom prst="ellipse">
            <a:avLst/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1" name="Google Shape;591;p101"/>
          <p:cNvSpPr>
            <a:spLocks noGrp="1"/>
          </p:cNvSpPr>
          <p:nvPr>
            <p:ph type="pic" idx="4"/>
          </p:nvPr>
        </p:nvSpPr>
        <p:spPr>
          <a:xfrm>
            <a:off x="8001645" y="2274849"/>
            <a:ext cx="1794483" cy="1794483"/>
          </a:xfrm>
          <a:prstGeom prst="ellipse">
            <a:avLst/>
          </a:prstGeom>
          <a:solidFill>
            <a:srgbClr val="D8D8D8"/>
          </a:solidFill>
          <a:ln>
            <a:noFill/>
          </a:ln>
          <a:effectLst>
            <a:outerShdw blurRad="50800" dist="254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2.xml"/><Relationship Id="rId18" Type="http://schemas.openxmlformats.org/officeDocument/2006/relationships/slideLayout" Target="../slideLayouts/slideLayout107.xml"/><Relationship Id="rId26" Type="http://schemas.openxmlformats.org/officeDocument/2006/relationships/slideLayout" Target="../slideLayouts/slideLayout115.xml"/><Relationship Id="rId39" Type="http://schemas.openxmlformats.org/officeDocument/2006/relationships/slideLayout" Target="../slideLayouts/slideLayout128.xml"/><Relationship Id="rId21" Type="http://schemas.openxmlformats.org/officeDocument/2006/relationships/slideLayout" Target="../slideLayouts/slideLayout110.xml"/><Relationship Id="rId34" Type="http://schemas.openxmlformats.org/officeDocument/2006/relationships/slideLayout" Target="../slideLayouts/slideLayout123.xml"/><Relationship Id="rId42" Type="http://schemas.openxmlformats.org/officeDocument/2006/relationships/slideLayout" Target="../slideLayouts/slideLayout131.xml"/><Relationship Id="rId47" Type="http://schemas.openxmlformats.org/officeDocument/2006/relationships/slideLayout" Target="../slideLayouts/slideLayout136.xml"/><Relationship Id="rId50" Type="http://schemas.openxmlformats.org/officeDocument/2006/relationships/slideLayout" Target="../slideLayouts/slideLayout139.xml"/><Relationship Id="rId55" Type="http://schemas.openxmlformats.org/officeDocument/2006/relationships/slideLayout" Target="../slideLayouts/slideLayout144.xml"/><Relationship Id="rId63" Type="http://schemas.openxmlformats.org/officeDocument/2006/relationships/slideLayout" Target="../slideLayouts/slideLayout152.xml"/><Relationship Id="rId68" Type="http://schemas.openxmlformats.org/officeDocument/2006/relationships/slideLayout" Target="../slideLayouts/slideLayout157.xml"/><Relationship Id="rId76" Type="http://schemas.openxmlformats.org/officeDocument/2006/relationships/slideLayout" Target="../slideLayouts/slideLayout165.xml"/><Relationship Id="rId84" Type="http://schemas.openxmlformats.org/officeDocument/2006/relationships/slideLayout" Target="../slideLayouts/slideLayout173.xml"/><Relationship Id="rId89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96.xml"/><Relationship Id="rId71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29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00.xml"/><Relationship Id="rId24" Type="http://schemas.openxmlformats.org/officeDocument/2006/relationships/slideLayout" Target="../slideLayouts/slideLayout113.xml"/><Relationship Id="rId32" Type="http://schemas.openxmlformats.org/officeDocument/2006/relationships/slideLayout" Target="../slideLayouts/slideLayout121.xml"/><Relationship Id="rId37" Type="http://schemas.openxmlformats.org/officeDocument/2006/relationships/slideLayout" Target="../slideLayouts/slideLayout126.xml"/><Relationship Id="rId40" Type="http://schemas.openxmlformats.org/officeDocument/2006/relationships/slideLayout" Target="../slideLayouts/slideLayout129.xml"/><Relationship Id="rId45" Type="http://schemas.openxmlformats.org/officeDocument/2006/relationships/slideLayout" Target="../slideLayouts/slideLayout134.xml"/><Relationship Id="rId53" Type="http://schemas.openxmlformats.org/officeDocument/2006/relationships/slideLayout" Target="../slideLayouts/slideLayout142.xml"/><Relationship Id="rId58" Type="http://schemas.openxmlformats.org/officeDocument/2006/relationships/slideLayout" Target="../slideLayouts/slideLayout147.xml"/><Relationship Id="rId66" Type="http://schemas.openxmlformats.org/officeDocument/2006/relationships/slideLayout" Target="../slideLayouts/slideLayout155.xml"/><Relationship Id="rId74" Type="http://schemas.openxmlformats.org/officeDocument/2006/relationships/slideLayout" Target="../slideLayouts/slideLayout163.xml"/><Relationship Id="rId79" Type="http://schemas.openxmlformats.org/officeDocument/2006/relationships/slideLayout" Target="../slideLayouts/slideLayout168.xml"/><Relationship Id="rId87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94.xml"/><Relationship Id="rId61" Type="http://schemas.openxmlformats.org/officeDocument/2006/relationships/slideLayout" Target="../slideLayouts/slideLayout150.xml"/><Relationship Id="rId82" Type="http://schemas.openxmlformats.org/officeDocument/2006/relationships/slideLayout" Target="../slideLayouts/slideLayout171.xml"/><Relationship Id="rId90" Type="http://schemas.openxmlformats.org/officeDocument/2006/relationships/theme" Target="../theme/theme2.xml"/><Relationship Id="rId19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Relationship Id="rId22" Type="http://schemas.openxmlformats.org/officeDocument/2006/relationships/slideLayout" Target="../slideLayouts/slideLayout111.xml"/><Relationship Id="rId27" Type="http://schemas.openxmlformats.org/officeDocument/2006/relationships/slideLayout" Target="../slideLayouts/slideLayout116.xml"/><Relationship Id="rId30" Type="http://schemas.openxmlformats.org/officeDocument/2006/relationships/slideLayout" Target="../slideLayouts/slideLayout119.xml"/><Relationship Id="rId35" Type="http://schemas.openxmlformats.org/officeDocument/2006/relationships/slideLayout" Target="../slideLayouts/slideLayout124.xml"/><Relationship Id="rId43" Type="http://schemas.openxmlformats.org/officeDocument/2006/relationships/slideLayout" Target="../slideLayouts/slideLayout132.xml"/><Relationship Id="rId48" Type="http://schemas.openxmlformats.org/officeDocument/2006/relationships/slideLayout" Target="../slideLayouts/slideLayout137.xml"/><Relationship Id="rId56" Type="http://schemas.openxmlformats.org/officeDocument/2006/relationships/slideLayout" Target="../slideLayouts/slideLayout145.xml"/><Relationship Id="rId64" Type="http://schemas.openxmlformats.org/officeDocument/2006/relationships/slideLayout" Target="../slideLayouts/slideLayout153.xml"/><Relationship Id="rId69" Type="http://schemas.openxmlformats.org/officeDocument/2006/relationships/slideLayout" Target="../slideLayouts/slideLayout158.xml"/><Relationship Id="rId77" Type="http://schemas.openxmlformats.org/officeDocument/2006/relationships/slideLayout" Target="../slideLayouts/slideLayout166.xml"/><Relationship Id="rId8" Type="http://schemas.openxmlformats.org/officeDocument/2006/relationships/slideLayout" Target="../slideLayouts/slideLayout97.xml"/><Relationship Id="rId51" Type="http://schemas.openxmlformats.org/officeDocument/2006/relationships/slideLayout" Target="../slideLayouts/slideLayout140.xml"/><Relationship Id="rId72" Type="http://schemas.openxmlformats.org/officeDocument/2006/relationships/slideLayout" Target="../slideLayouts/slideLayout161.xml"/><Relationship Id="rId80" Type="http://schemas.openxmlformats.org/officeDocument/2006/relationships/slideLayout" Target="../slideLayouts/slideLayout169.xml"/><Relationship Id="rId85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5" Type="http://schemas.openxmlformats.org/officeDocument/2006/relationships/slideLayout" Target="../slideLayouts/slideLayout114.xml"/><Relationship Id="rId33" Type="http://schemas.openxmlformats.org/officeDocument/2006/relationships/slideLayout" Target="../slideLayouts/slideLayout122.xml"/><Relationship Id="rId38" Type="http://schemas.openxmlformats.org/officeDocument/2006/relationships/slideLayout" Target="../slideLayouts/slideLayout127.xml"/><Relationship Id="rId46" Type="http://schemas.openxmlformats.org/officeDocument/2006/relationships/slideLayout" Target="../slideLayouts/slideLayout135.xml"/><Relationship Id="rId59" Type="http://schemas.openxmlformats.org/officeDocument/2006/relationships/slideLayout" Target="../slideLayouts/slideLayout148.xml"/><Relationship Id="rId67" Type="http://schemas.openxmlformats.org/officeDocument/2006/relationships/slideLayout" Target="../slideLayouts/slideLayout156.xml"/><Relationship Id="rId20" Type="http://schemas.openxmlformats.org/officeDocument/2006/relationships/slideLayout" Target="../slideLayouts/slideLayout109.xml"/><Relationship Id="rId41" Type="http://schemas.openxmlformats.org/officeDocument/2006/relationships/slideLayout" Target="../slideLayouts/slideLayout130.xml"/><Relationship Id="rId54" Type="http://schemas.openxmlformats.org/officeDocument/2006/relationships/slideLayout" Target="../slideLayouts/slideLayout143.xml"/><Relationship Id="rId62" Type="http://schemas.openxmlformats.org/officeDocument/2006/relationships/slideLayout" Target="../slideLayouts/slideLayout151.xml"/><Relationship Id="rId70" Type="http://schemas.openxmlformats.org/officeDocument/2006/relationships/slideLayout" Target="../slideLayouts/slideLayout159.xml"/><Relationship Id="rId75" Type="http://schemas.openxmlformats.org/officeDocument/2006/relationships/slideLayout" Target="../slideLayouts/slideLayout164.xml"/><Relationship Id="rId83" Type="http://schemas.openxmlformats.org/officeDocument/2006/relationships/slideLayout" Target="../slideLayouts/slideLayout172.xml"/><Relationship Id="rId88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4.xml"/><Relationship Id="rId23" Type="http://schemas.openxmlformats.org/officeDocument/2006/relationships/slideLayout" Target="../slideLayouts/slideLayout112.xml"/><Relationship Id="rId28" Type="http://schemas.openxmlformats.org/officeDocument/2006/relationships/slideLayout" Target="../slideLayouts/slideLayout117.xml"/><Relationship Id="rId36" Type="http://schemas.openxmlformats.org/officeDocument/2006/relationships/slideLayout" Target="../slideLayouts/slideLayout125.xml"/><Relationship Id="rId49" Type="http://schemas.openxmlformats.org/officeDocument/2006/relationships/slideLayout" Target="../slideLayouts/slideLayout138.xml"/><Relationship Id="rId57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99.xml"/><Relationship Id="rId31" Type="http://schemas.openxmlformats.org/officeDocument/2006/relationships/slideLayout" Target="../slideLayouts/slideLayout120.xml"/><Relationship Id="rId44" Type="http://schemas.openxmlformats.org/officeDocument/2006/relationships/slideLayout" Target="../slideLayouts/slideLayout133.xml"/><Relationship Id="rId52" Type="http://schemas.openxmlformats.org/officeDocument/2006/relationships/slideLayout" Target="../slideLayouts/slideLayout141.xml"/><Relationship Id="rId60" Type="http://schemas.openxmlformats.org/officeDocument/2006/relationships/slideLayout" Target="../slideLayouts/slideLayout149.xml"/><Relationship Id="rId65" Type="http://schemas.openxmlformats.org/officeDocument/2006/relationships/slideLayout" Target="../slideLayouts/slideLayout154.xml"/><Relationship Id="rId73" Type="http://schemas.openxmlformats.org/officeDocument/2006/relationships/slideLayout" Target="../slideLayouts/slideLayout162.xml"/><Relationship Id="rId78" Type="http://schemas.openxmlformats.org/officeDocument/2006/relationships/slideLayout" Target="../slideLayouts/slideLayout167.xml"/><Relationship Id="rId81" Type="http://schemas.openxmlformats.org/officeDocument/2006/relationships/slideLayout" Target="../slideLayouts/slideLayout170.xml"/><Relationship Id="rId86" Type="http://schemas.openxmlformats.org/officeDocument/2006/relationships/slideLayout" Target="../slideLayouts/slideLayout17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8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  <p:sldLayoutId id="2147483716" r:id="rId69"/>
    <p:sldLayoutId id="2147483717" r:id="rId70"/>
    <p:sldLayoutId id="2147483718" r:id="rId71"/>
    <p:sldLayoutId id="2147483719" r:id="rId72"/>
    <p:sldLayoutId id="2147483720" r:id="rId73"/>
    <p:sldLayoutId id="2147483721" r:id="rId74"/>
    <p:sldLayoutId id="2147483722" r:id="rId75"/>
    <p:sldLayoutId id="2147483723" r:id="rId76"/>
    <p:sldLayoutId id="2147483724" r:id="rId77"/>
    <p:sldLayoutId id="2147483725" r:id="rId78"/>
    <p:sldLayoutId id="2147483726" r:id="rId79"/>
    <p:sldLayoutId id="2147483727" r:id="rId80"/>
    <p:sldLayoutId id="2147483728" r:id="rId81"/>
    <p:sldLayoutId id="2147483729" r:id="rId82"/>
    <p:sldLayoutId id="2147483730" r:id="rId83"/>
    <p:sldLayoutId id="2147483731" r:id="rId84"/>
    <p:sldLayoutId id="2147483732" r:id="rId85"/>
    <p:sldLayoutId id="2147483733" r:id="rId86"/>
    <p:sldLayoutId id="2147483734" r:id="rId87"/>
    <p:sldLayoutId id="2147483735" r:id="rId88"/>
    <p:sldLayoutId id="2147483736" r:id="rId8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  <p:sldLayoutId id="2147483757" r:id="rId21"/>
    <p:sldLayoutId id="2147483758" r:id="rId22"/>
    <p:sldLayoutId id="2147483759" r:id="rId23"/>
    <p:sldLayoutId id="2147483760" r:id="rId24"/>
    <p:sldLayoutId id="2147483761" r:id="rId25"/>
    <p:sldLayoutId id="2147483762" r:id="rId26"/>
    <p:sldLayoutId id="2147483763" r:id="rId27"/>
    <p:sldLayoutId id="2147483764" r:id="rId28"/>
    <p:sldLayoutId id="2147483765" r:id="rId29"/>
    <p:sldLayoutId id="2147483766" r:id="rId30"/>
    <p:sldLayoutId id="2147483767" r:id="rId31"/>
    <p:sldLayoutId id="2147483768" r:id="rId32"/>
    <p:sldLayoutId id="2147483769" r:id="rId33"/>
    <p:sldLayoutId id="2147483770" r:id="rId34"/>
    <p:sldLayoutId id="2147483771" r:id="rId35"/>
    <p:sldLayoutId id="2147483772" r:id="rId36"/>
    <p:sldLayoutId id="2147483773" r:id="rId37"/>
    <p:sldLayoutId id="2147483774" r:id="rId38"/>
    <p:sldLayoutId id="2147483775" r:id="rId39"/>
    <p:sldLayoutId id="2147483776" r:id="rId40"/>
    <p:sldLayoutId id="2147483777" r:id="rId41"/>
    <p:sldLayoutId id="2147483778" r:id="rId42"/>
    <p:sldLayoutId id="2147483779" r:id="rId43"/>
    <p:sldLayoutId id="2147483780" r:id="rId44"/>
    <p:sldLayoutId id="2147483781" r:id="rId45"/>
    <p:sldLayoutId id="2147483782" r:id="rId46"/>
    <p:sldLayoutId id="2147483783" r:id="rId47"/>
    <p:sldLayoutId id="2147483784" r:id="rId48"/>
    <p:sldLayoutId id="2147483785" r:id="rId49"/>
    <p:sldLayoutId id="2147483786" r:id="rId50"/>
    <p:sldLayoutId id="2147483787" r:id="rId51"/>
    <p:sldLayoutId id="2147483788" r:id="rId52"/>
    <p:sldLayoutId id="2147483789" r:id="rId53"/>
    <p:sldLayoutId id="2147483790" r:id="rId54"/>
    <p:sldLayoutId id="2147483791" r:id="rId55"/>
    <p:sldLayoutId id="2147483792" r:id="rId56"/>
    <p:sldLayoutId id="2147483793" r:id="rId57"/>
    <p:sldLayoutId id="2147483794" r:id="rId58"/>
    <p:sldLayoutId id="2147483795" r:id="rId59"/>
    <p:sldLayoutId id="2147483796" r:id="rId60"/>
    <p:sldLayoutId id="2147483797" r:id="rId61"/>
    <p:sldLayoutId id="2147483798" r:id="rId62"/>
    <p:sldLayoutId id="2147483799" r:id="rId63"/>
    <p:sldLayoutId id="2147483800" r:id="rId64"/>
    <p:sldLayoutId id="2147483801" r:id="rId65"/>
    <p:sldLayoutId id="2147483802" r:id="rId66"/>
    <p:sldLayoutId id="2147483803" r:id="rId67"/>
    <p:sldLayoutId id="2147483804" r:id="rId68"/>
    <p:sldLayoutId id="2147483805" r:id="rId69"/>
    <p:sldLayoutId id="2147483806" r:id="rId70"/>
    <p:sldLayoutId id="2147483807" r:id="rId71"/>
    <p:sldLayoutId id="2147483808" r:id="rId72"/>
    <p:sldLayoutId id="2147483809" r:id="rId73"/>
    <p:sldLayoutId id="2147483810" r:id="rId74"/>
    <p:sldLayoutId id="2147483811" r:id="rId75"/>
    <p:sldLayoutId id="2147483812" r:id="rId76"/>
    <p:sldLayoutId id="2147483813" r:id="rId77"/>
    <p:sldLayoutId id="2147483814" r:id="rId78"/>
    <p:sldLayoutId id="2147483815" r:id="rId79"/>
    <p:sldLayoutId id="2147483816" r:id="rId80"/>
    <p:sldLayoutId id="2147483817" r:id="rId81"/>
    <p:sldLayoutId id="2147483818" r:id="rId82"/>
    <p:sldLayoutId id="2147483819" r:id="rId83"/>
    <p:sldLayoutId id="2147483820" r:id="rId84"/>
    <p:sldLayoutId id="2147483821" r:id="rId85"/>
    <p:sldLayoutId id="2147483822" r:id="rId86"/>
    <p:sldLayoutId id="2147483823" r:id="rId87"/>
    <p:sldLayoutId id="2147483824" r:id="rId88"/>
    <p:sldLayoutId id="2147483825" r:id="rId8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181"/>
          <p:cNvSpPr txBox="1">
            <a:spLocks noGrp="1"/>
          </p:cNvSpPr>
          <p:nvPr>
            <p:ph type="title"/>
          </p:nvPr>
        </p:nvSpPr>
        <p:spPr>
          <a:xfrm>
            <a:off x="399628" y="1676403"/>
            <a:ext cx="1139274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65" name="Google Shape;1065;p181"/>
          <p:cNvSpPr txBox="1">
            <a:spLocks noGrp="1"/>
          </p:cNvSpPr>
          <p:nvPr>
            <p:ph type="body" idx="1"/>
          </p:nvPr>
        </p:nvSpPr>
        <p:spPr>
          <a:xfrm>
            <a:off x="609600" y="1577343"/>
            <a:ext cx="109728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6" name="Google Shape;1066;p181"/>
          <p:cNvSpPr txBox="1">
            <a:spLocks noGrp="1"/>
          </p:cNvSpPr>
          <p:nvPr>
            <p:ph type="ftr" idx="11"/>
          </p:nvPr>
        </p:nvSpPr>
        <p:spPr>
          <a:xfrm>
            <a:off x="4145280" y="6377943"/>
            <a:ext cx="39014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7" name="Google Shape;1067;p181"/>
          <p:cNvSpPr txBox="1">
            <a:spLocks noGrp="1"/>
          </p:cNvSpPr>
          <p:nvPr>
            <p:ph type="dt" idx="10"/>
          </p:nvPr>
        </p:nvSpPr>
        <p:spPr>
          <a:xfrm>
            <a:off x="609600" y="6377943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8" name="Google Shape;1068;p181"/>
          <p:cNvSpPr txBox="1">
            <a:spLocks noGrp="1"/>
          </p:cNvSpPr>
          <p:nvPr>
            <p:ph type="sldNum" idx="12"/>
          </p:nvPr>
        </p:nvSpPr>
        <p:spPr>
          <a:xfrm>
            <a:off x="8778240" y="6377943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187"/>
          <p:cNvSpPr txBox="1">
            <a:spLocks noGrp="1"/>
          </p:cNvSpPr>
          <p:nvPr>
            <p:ph type="title"/>
          </p:nvPr>
        </p:nvSpPr>
        <p:spPr>
          <a:xfrm>
            <a:off x="399628" y="1676401"/>
            <a:ext cx="1139274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01" name="Google Shape;1101;p187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2" name="Google Shape;1102;p187"/>
          <p:cNvSpPr txBox="1">
            <a:spLocks noGrp="1"/>
          </p:cNvSpPr>
          <p:nvPr>
            <p:ph type="ftr" idx="11"/>
          </p:nvPr>
        </p:nvSpPr>
        <p:spPr>
          <a:xfrm>
            <a:off x="4145280" y="6377941"/>
            <a:ext cx="39014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3" name="Google Shape;1103;p187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4" name="Google Shape;1104;p187"/>
          <p:cNvSpPr txBox="1">
            <a:spLocks noGrp="1"/>
          </p:cNvSpPr>
          <p:nvPr>
            <p:ph type="sldNum" idx="12"/>
          </p:nvPr>
        </p:nvSpPr>
        <p:spPr>
          <a:xfrm>
            <a:off x="877824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amepagos.com.a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pcordiviola@camepagos.com.ar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4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3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aDvaDckpqj4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35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youtu.be/Hl8ABX3Qclw" TargetMode="External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0" Type="http://schemas.openxmlformats.org/officeDocument/2006/relationships/hyperlink" Target="https://youtu.be/USnoprYznVM" TargetMode="External"/><Relationship Id="rId4" Type="http://schemas.openxmlformats.org/officeDocument/2006/relationships/hyperlink" Target="https://youtu.be/7EJDJGhsxMc" TargetMode="External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3.png"/><Relationship Id="rId7" Type="http://schemas.openxmlformats.org/officeDocument/2006/relationships/hyperlink" Target="https://play.google.com/store/apps/details?id=com.medullaris.cameap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hyperlink" Target="https://apps.apple.com/us/app/came-pagos/id1479113534?ls=1" TargetMode="External"/><Relationship Id="rId4" Type="http://schemas.openxmlformats.org/officeDocument/2006/relationships/hyperlink" Target="https://app.camepagos.com.ar/login" TargetMode="External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193"/>
          <p:cNvSpPr/>
          <p:nvPr/>
        </p:nvSpPr>
        <p:spPr>
          <a:xfrm>
            <a:off x="5648628" y="583578"/>
            <a:ext cx="6281700" cy="2862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Conferencias CAME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Pagos Digitales: Came Pagos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Lunes 06-Abril-2020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0" name="Google Shape;1140;p193"/>
          <p:cNvSpPr/>
          <p:nvPr/>
        </p:nvSpPr>
        <p:spPr>
          <a:xfrm>
            <a:off x="4684144" y="4077435"/>
            <a:ext cx="7349706" cy="40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Expositores: Carolina Chacur – Pablo Cordiviola – Roberto Dumerauf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02"/>
          <p:cNvSpPr/>
          <p:nvPr/>
        </p:nvSpPr>
        <p:spPr>
          <a:xfrm>
            <a:off x="5702060" y="1532"/>
            <a:ext cx="6314535" cy="3970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¿Necesitas que te contactemos?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Podes llamar a CAME PAGOS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Teléfono +54 11 3987 – 1571 / 1572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Podes enviar un correo a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info@camepagos.com.ar</a:t>
            </a:r>
            <a:endParaRPr sz="2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soporte@camepagos.com.ar</a:t>
            </a:r>
            <a:endParaRPr sz="2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02"/>
          <p:cNvSpPr/>
          <p:nvPr/>
        </p:nvSpPr>
        <p:spPr>
          <a:xfrm>
            <a:off x="5702060" y="1532"/>
            <a:ext cx="6314535" cy="3970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556248" y="1234440"/>
            <a:ext cx="48734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¡¡¡Muchas gracias!!!</a:t>
            </a:r>
            <a:endParaRPr lang="es-AR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844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203"/>
          <p:cNvSpPr/>
          <p:nvPr/>
        </p:nvSpPr>
        <p:spPr>
          <a:xfrm>
            <a:off x="0" y="-5384"/>
            <a:ext cx="12192000" cy="392959"/>
          </a:xfrm>
          <a:prstGeom prst="rect">
            <a:avLst/>
          </a:prstGeom>
          <a:solidFill>
            <a:srgbClr val="2F3C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Ejemplo venta digital: Comerciante recibe pedido, cobra con Botón de Pagos y entrega con delivery propio.</a:t>
            </a: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7" name="Google Shape;1407;p203"/>
          <p:cNvSpPr/>
          <p:nvPr/>
        </p:nvSpPr>
        <p:spPr>
          <a:xfrm>
            <a:off x="2423029" y="486682"/>
            <a:ext cx="8237115" cy="384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>
                <a:solidFill>
                  <a:srgbClr val="0A72C4"/>
                </a:solidFill>
                <a:latin typeface="Calibri"/>
                <a:ea typeface="Calibri"/>
                <a:cs typeface="Calibri"/>
                <a:sym typeface="Calibri"/>
              </a:rPr>
              <a:t>Este ejemplo aplica a supermercados, panaderías y otros comercios de cercanía</a:t>
            </a:r>
            <a:endParaRPr sz="1900">
              <a:solidFill>
                <a:srgbClr val="0A72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08" name="Google Shape;1408;p203"/>
          <p:cNvCxnSpPr/>
          <p:nvPr/>
        </p:nvCxnSpPr>
        <p:spPr>
          <a:xfrm>
            <a:off x="6148072" y="1094849"/>
            <a:ext cx="0" cy="5779699"/>
          </a:xfrm>
          <a:prstGeom prst="straightConnector1">
            <a:avLst/>
          </a:prstGeom>
          <a:noFill/>
          <a:ln w="9525" cap="flat" cmpd="sng">
            <a:solidFill>
              <a:srgbClr val="90909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09" name="Google Shape;1409;p203"/>
          <p:cNvCxnSpPr>
            <a:endCxn id="1410" idx="1"/>
          </p:cNvCxnSpPr>
          <p:nvPr/>
        </p:nvCxnSpPr>
        <p:spPr>
          <a:xfrm>
            <a:off x="2763472" y="1705817"/>
            <a:ext cx="6828900" cy="4200"/>
          </a:xfrm>
          <a:prstGeom prst="straightConnector1">
            <a:avLst/>
          </a:prstGeom>
          <a:noFill/>
          <a:ln w="22225" cap="flat" cmpd="sng">
            <a:solidFill>
              <a:srgbClr val="FF6E01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1410" name="Google Shape;1410;p203"/>
          <p:cNvSpPr/>
          <p:nvPr/>
        </p:nvSpPr>
        <p:spPr>
          <a:xfrm>
            <a:off x="9592372" y="1452597"/>
            <a:ext cx="1978173" cy="51484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Prepara el pedido</a:t>
            </a:r>
            <a:endParaRPr/>
          </a:p>
        </p:txBody>
      </p:sp>
      <p:sp>
        <p:nvSpPr>
          <p:cNvPr id="1411" name="Google Shape;1411;p203"/>
          <p:cNvSpPr/>
          <p:nvPr/>
        </p:nvSpPr>
        <p:spPr>
          <a:xfrm>
            <a:off x="2911173" y="1427476"/>
            <a:ext cx="6927299" cy="292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3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Por teléfono, email, whatsApp o la forma que tenga disponible el comerciante para recibirlo.</a:t>
            </a:r>
            <a:endParaRPr/>
          </a:p>
        </p:txBody>
      </p:sp>
      <p:sp>
        <p:nvSpPr>
          <p:cNvPr id="1412" name="Google Shape;1412;p203"/>
          <p:cNvSpPr/>
          <p:nvPr/>
        </p:nvSpPr>
        <p:spPr>
          <a:xfrm>
            <a:off x="9592369" y="2412755"/>
            <a:ext cx="1980147" cy="51484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Genera la Factura</a:t>
            </a:r>
            <a:endParaRPr/>
          </a:p>
        </p:txBody>
      </p:sp>
      <p:sp>
        <p:nvSpPr>
          <p:cNvPr id="1413" name="Google Shape;1413;p203"/>
          <p:cNvSpPr/>
          <p:nvPr/>
        </p:nvSpPr>
        <p:spPr>
          <a:xfrm>
            <a:off x="9595739" y="3394797"/>
            <a:ext cx="1980147" cy="51484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Solicita el pago</a:t>
            </a:r>
            <a:endParaRPr/>
          </a:p>
        </p:txBody>
      </p:sp>
      <p:pic>
        <p:nvPicPr>
          <p:cNvPr id="1414" name="Google Shape;1414;p2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4187" y="3752565"/>
            <a:ext cx="1562792" cy="10073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5" name="Google Shape;1415;p203"/>
          <p:cNvCxnSpPr>
            <a:stCxn id="1413" idx="2"/>
            <a:endCxn id="1414" idx="3"/>
          </p:cNvCxnSpPr>
          <p:nvPr/>
        </p:nvCxnSpPr>
        <p:spPr>
          <a:xfrm rot="5400000">
            <a:off x="9493213" y="3163538"/>
            <a:ext cx="346500" cy="1838700"/>
          </a:xfrm>
          <a:prstGeom prst="bentConnector2">
            <a:avLst/>
          </a:prstGeom>
          <a:noFill/>
          <a:ln w="22225" cap="flat" cmpd="sng">
            <a:solidFill>
              <a:schemeClr val="accent1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1416" name="Google Shape;1416;p203"/>
          <p:cNvSpPr/>
          <p:nvPr/>
        </p:nvSpPr>
        <p:spPr>
          <a:xfrm>
            <a:off x="4717521" y="4071347"/>
            <a:ext cx="2569907" cy="270188"/>
          </a:xfrm>
          <a:prstGeom prst="rect">
            <a:avLst/>
          </a:prstGeom>
          <a:solidFill>
            <a:srgbClr val="025B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SOLICITUD DE PAGO</a:t>
            </a:r>
            <a:endParaRPr/>
          </a:p>
        </p:txBody>
      </p:sp>
      <p:sp>
        <p:nvSpPr>
          <p:cNvPr id="1417" name="Google Shape;1417;p203"/>
          <p:cNvSpPr/>
          <p:nvPr/>
        </p:nvSpPr>
        <p:spPr>
          <a:xfrm>
            <a:off x="689305" y="4449198"/>
            <a:ext cx="1980147" cy="514841"/>
          </a:xfrm>
          <a:prstGeom prst="roundRect">
            <a:avLst>
              <a:gd name="adj" fmla="val 16667"/>
            </a:avLst>
          </a:prstGeom>
          <a:solidFill>
            <a:srgbClr val="EB0F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Realiza el pago</a:t>
            </a:r>
            <a:endParaRPr/>
          </a:p>
        </p:txBody>
      </p:sp>
      <p:cxnSp>
        <p:nvCxnSpPr>
          <p:cNvPr id="1418" name="Google Shape;1418;p203"/>
          <p:cNvCxnSpPr>
            <a:stCxn id="1416" idx="1"/>
            <a:endCxn id="1417" idx="0"/>
          </p:cNvCxnSpPr>
          <p:nvPr/>
        </p:nvCxnSpPr>
        <p:spPr>
          <a:xfrm flipH="1">
            <a:off x="1679421" y="4206441"/>
            <a:ext cx="3038100" cy="242700"/>
          </a:xfrm>
          <a:prstGeom prst="bentConnector2">
            <a:avLst/>
          </a:prstGeom>
          <a:noFill/>
          <a:ln w="22225" cap="flat" cmpd="sng">
            <a:solidFill>
              <a:schemeClr val="accent1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1419" name="Google Shape;1419;p203"/>
          <p:cNvSpPr/>
          <p:nvPr/>
        </p:nvSpPr>
        <p:spPr>
          <a:xfrm>
            <a:off x="9589889" y="5308221"/>
            <a:ext cx="1980147" cy="51484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Envía el pedido</a:t>
            </a:r>
            <a:endParaRPr/>
          </a:p>
        </p:txBody>
      </p:sp>
      <p:cxnSp>
        <p:nvCxnSpPr>
          <p:cNvPr id="1420" name="Google Shape;1420;p203"/>
          <p:cNvCxnSpPr>
            <a:stCxn id="1417" idx="2"/>
            <a:endCxn id="1419" idx="0"/>
          </p:cNvCxnSpPr>
          <p:nvPr/>
        </p:nvCxnSpPr>
        <p:spPr>
          <a:xfrm rot="-5400000" flipH="1">
            <a:off x="5957679" y="685739"/>
            <a:ext cx="344100" cy="8900700"/>
          </a:xfrm>
          <a:prstGeom prst="bentConnector3">
            <a:avLst>
              <a:gd name="adj1" fmla="val 50012"/>
            </a:avLst>
          </a:prstGeom>
          <a:noFill/>
          <a:ln w="22225" cap="flat" cmpd="sng">
            <a:solidFill>
              <a:srgbClr val="FF6E01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1421" name="Google Shape;1421;p203"/>
          <p:cNvSpPr/>
          <p:nvPr/>
        </p:nvSpPr>
        <p:spPr>
          <a:xfrm>
            <a:off x="3075867" y="4815280"/>
            <a:ext cx="7466819" cy="297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3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Con tarjeta de crédito, débito o cuenta virtual CAME PAGOS</a:t>
            </a:r>
            <a:endParaRPr/>
          </a:p>
        </p:txBody>
      </p:sp>
      <p:sp>
        <p:nvSpPr>
          <p:cNvPr id="1422" name="Google Shape;1422;p203"/>
          <p:cNvSpPr/>
          <p:nvPr/>
        </p:nvSpPr>
        <p:spPr>
          <a:xfrm>
            <a:off x="689305" y="6164828"/>
            <a:ext cx="1980147" cy="514841"/>
          </a:xfrm>
          <a:prstGeom prst="roundRect">
            <a:avLst>
              <a:gd name="adj" fmla="val 16667"/>
            </a:avLst>
          </a:prstGeom>
          <a:solidFill>
            <a:srgbClr val="EB0F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Recibe el pedido</a:t>
            </a:r>
            <a:endParaRPr/>
          </a:p>
        </p:txBody>
      </p:sp>
      <p:cxnSp>
        <p:nvCxnSpPr>
          <p:cNvPr id="1423" name="Google Shape;1423;p203"/>
          <p:cNvCxnSpPr>
            <a:stCxn id="1419" idx="2"/>
            <a:endCxn id="1422" idx="0"/>
          </p:cNvCxnSpPr>
          <p:nvPr/>
        </p:nvCxnSpPr>
        <p:spPr>
          <a:xfrm rot="5400000">
            <a:off x="5958763" y="1543562"/>
            <a:ext cx="341700" cy="8900700"/>
          </a:xfrm>
          <a:prstGeom prst="bentConnector3">
            <a:avLst>
              <a:gd name="adj1" fmla="val 50010"/>
            </a:avLst>
          </a:prstGeom>
          <a:noFill/>
          <a:ln w="222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24" name="Google Shape;1424;p203"/>
          <p:cNvSpPr/>
          <p:nvPr/>
        </p:nvSpPr>
        <p:spPr>
          <a:xfrm>
            <a:off x="6177901" y="5695536"/>
            <a:ext cx="7466819" cy="297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3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Entrega en domicilio con delivery propio</a:t>
            </a:r>
            <a:endParaRPr/>
          </a:p>
        </p:txBody>
      </p:sp>
      <p:sp>
        <p:nvSpPr>
          <p:cNvPr id="1425" name="Google Shape;1425;p203"/>
          <p:cNvSpPr/>
          <p:nvPr/>
        </p:nvSpPr>
        <p:spPr>
          <a:xfrm>
            <a:off x="9440736" y="1331584"/>
            <a:ext cx="340517" cy="34051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426" name="Google Shape;1426;p203"/>
          <p:cNvSpPr/>
          <p:nvPr/>
        </p:nvSpPr>
        <p:spPr>
          <a:xfrm>
            <a:off x="9430456" y="2066820"/>
            <a:ext cx="340517" cy="34051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427" name="Google Shape;1427;p203"/>
          <p:cNvSpPr/>
          <p:nvPr/>
        </p:nvSpPr>
        <p:spPr>
          <a:xfrm>
            <a:off x="9413848" y="3269844"/>
            <a:ext cx="340517" cy="34051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428" name="Google Shape;1428;p203"/>
          <p:cNvSpPr/>
          <p:nvPr/>
        </p:nvSpPr>
        <p:spPr>
          <a:xfrm>
            <a:off x="2453844" y="4374792"/>
            <a:ext cx="340517" cy="34051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429" name="Google Shape;1429;p203"/>
          <p:cNvSpPr/>
          <p:nvPr/>
        </p:nvSpPr>
        <p:spPr>
          <a:xfrm>
            <a:off x="9430819" y="5233823"/>
            <a:ext cx="340517" cy="34051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1430" name="Google Shape;1430;p203"/>
          <p:cNvSpPr/>
          <p:nvPr/>
        </p:nvSpPr>
        <p:spPr>
          <a:xfrm>
            <a:off x="2470344" y="6106828"/>
            <a:ext cx="340517" cy="34051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sp>
        <p:nvSpPr>
          <p:cNvPr id="1431" name="Google Shape;1431;p203"/>
          <p:cNvSpPr/>
          <p:nvPr/>
        </p:nvSpPr>
        <p:spPr>
          <a:xfrm>
            <a:off x="689305" y="1453322"/>
            <a:ext cx="1980147" cy="514841"/>
          </a:xfrm>
          <a:prstGeom prst="roundRect">
            <a:avLst>
              <a:gd name="adj" fmla="val 16667"/>
            </a:avLst>
          </a:prstGeom>
          <a:solidFill>
            <a:srgbClr val="EB0F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Realiza pedido</a:t>
            </a:r>
            <a:endParaRPr/>
          </a:p>
        </p:txBody>
      </p:sp>
      <p:sp>
        <p:nvSpPr>
          <p:cNvPr id="1432" name="Google Shape;1432;p203"/>
          <p:cNvSpPr/>
          <p:nvPr/>
        </p:nvSpPr>
        <p:spPr>
          <a:xfrm>
            <a:off x="2470344" y="1369484"/>
            <a:ext cx="340517" cy="34051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433" name="Google Shape;1433;p203"/>
          <p:cNvSpPr/>
          <p:nvPr/>
        </p:nvSpPr>
        <p:spPr>
          <a:xfrm>
            <a:off x="1252502" y="928849"/>
            <a:ext cx="1032655" cy="40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CLIENTE</a:t>
            </a:r>
            <a:endParaRPr/>
          </a:p>
        </p:txBody>
      </p:sp>
      <p:sp>
        <p:nvSpPr>
          <p:cNvPr id="1434" name="Google Shape;1434;p203"/>
          <p:cNvSpPr/>
          <p:nvPr/>
        </p:nvSpPr>
        <p:spPr>
          <a:xfrm>
            <a:off x="9765501" y="943963"/>
            <a:ext cx="1340740" cy="40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COMERCIO</a:t>
            </a:r>
            <a:endParaRPr sz="20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5" name="Google Shape;1435;p2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4081" y="5982043"/>
            <a:ext cx="1792339" cy="7897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6" name="Google Shape;1436;p203"/>
          <p:cNvCxnSpPr>
            <a:stCxn id="1410" idx="2"/>
            <a:endCxn id="1412" idx="0"/>
          </p:cNvCxnSpPr>
          <p:nvPr/>
        </p:nvCxnSpPr>
        <p:spPr>
          <a:xfrm rot="-5400000" flipH="1">
            <a:off x="10359308" y="2189588"/>
            <a:ext cx="445200" cy="900"/>
          </a:xfrm>
          <a:prstGeom prst="bentConnector3">
            <a:avLst>
              <a:gd name="adj1" fmla="val 50013"/>
            </a:avLst>
          </a:prstGeom>
          <a:noFill/>
          <a:ln w="22225" cap="flat" cmpd="sng">
            <a:solidFill>
              <a:schemeClr val="accent1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1437" name="Google Shape;1437;p203"/>
          <p:cNvCxnSpPr>
            <a:stCxn id="1412" idx="2"/>
            <a:endCxn id="1413" idx="0"/>
          </p:cNvCxnSpPr>
          <p:nvPr/>
        </p:nvCxnSpPr>
        <p:spPr>
          <a:xfrm rot="-5400000" flipH="1">
            <a:off x="10350542" y="3159496"/>
            <a:ext cx="467100" cy="3300"/>
          </a:xfrm>
          <a:prstGeom prst="bentConnector3">
            <a:avLst>
              <a:gd name="adj1" fmla="val 50011"/>
            </a:avLst>
          </a:prstGeom>
          <a:noFill/>
          <a:ln w="22225" cap="flat" cmpd="sng">
            <a:solidFill>
              <a:schemeClr val="accent1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1438" name="Google Shape;1438;p203"/>
          <p:cNvSpPr/>
          <p:nvPr/>
        </p:nvSpPr>
        <p:spPr>
          <a:xfrm>
            <a:off x="4612257" y="3748822"/>
            <a:ext cx="5174628" cy="292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3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Por WhatsApp – Correo Electrónico o cualquier Red Social</a:t>
            </a:r>
            <a:endParaRPr sz="13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204"/>
          <p:cNvSpPr/>
          <p:nvPr/>
        </p:nvSpPr>
        <p:spPr>
          <a:xfrm>
            <a:off x="33673" y="-5385"/>
            <a:ext cx="12192000" cy="579816"/>
          </a:xfrm>
          <a:prstGeom prst="rect">
            <a:avLst/>
          </a:prstGeom>
          <a:solidFill>
            <a:srgbClr val="2F3C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Ejemplo venta presencial: Comerciante vende, cobra a través de Cuenta Virtual CAME PAGOS con código QR, o a través de mPos con Cuenta Virtual CAME PAGOS o tarjetas de crédito y débito.</a:t>
            </a: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4" name="Google Shape;1444;p204"/>
          <p:cNvSpPr/>
          <p:nvPr/>
        </p:nvSpPr>
        <p:spPr>
          <a:xfrm>
            <a:off x="2351074" y="661630"/>
            <a:ext cx="8237115" cy="384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>
                <a:solidFill>
                  <a:srgbClr val="0A72C4"/>
                </a:solidFill>
                <a:latin typeface="Calibri"/>
                <a:ea typeface="Calibri"/>
                <a:cs typeface="Calibri"/>
                <a:sym typeface="Calibri"/>
              </a:rPr>
              <a:t>Este ejemplo aplica a supermercados, panaderías y otros comercios de cercanía</a:t>
            </a:r>
            <a:endParaRPr sz="1900">
              <a:solidFill>
                <a:srgbClr val="0A72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45" name="Google Shape;1445;p204"/>
          <p:cNvCxnSpPr/>
          <p:nvPr/>
        </p:nvCxnSpPr>
        <p:spPr>
          <a:xfrm>
            <a:off x="6148072" y="1094849"/>
            <a:ext cx="0" cy="5779699"/>
          </a:xfrm>
          <a:prstGeom prst="straightConnector1">
            <a:avLst/>
          </a:prstGeom>
          <a:noFill/>
          <a:ln w="9525" cap="flat" cmpd="sng">
            <a:solidFill>
              <a:srgbClr val="90909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6" name="Google Shape;1446;p204"/>
          <p:cNvCxnSpPr>
            <a:endCxn id="1447" idx="1"/>
          </p:cNvCxnSpPr>
          <p:nvPr/>
        </p:nvCxnSpPr>
        <p:spPr>
          <a:xfrm>
            <a:off x="2763472" y="1705817"/>
            <a:ext cx="6828900" cy="4200"/>
          </a:xfrm>
          <a:prstGeom prst="straightConnector1">
            <a:avLst/>
          </a:prstGeom>
          <a:noFill/>
          <a:ln w="22225" cap="flat" cmpd="sng">
            <a:solidFill>
              <a:srgbClr val="FF6E01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1447" name="Google Shape;1447;p204"/>
          <p:cNvSpPr/>
          <p:nvPr/>
        </p:nvSpPr>
        <p:spPr>
          <a:xfrm>
            <a:off x="9592372" y="1452597"/>
            <a:ext cx="1978173" cy="51484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Prepara el pedido</a:t>
            </a:r>
            <a:endParaRPr/>
          </a:p>
        </p:txBody>
      </p:sp>
      <p:sp>
        <p:nvSpPr>
          <p:cNvPr id="1448" name="Google Shape;1448;p204"/>
          <p:cNvSpPr/>
          <p:nvPr/>
        </p:nvSpPr>
        <p:spPr>
          <a:xfrm>
            <a:off x="9592369" y="2412755"/>
            <a:ext cx="1980147" cy="51484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Genera la Factura</a:t>
            </a:r>
            <a:endParaRPr/>
          </a:p>
        </p:txBody>
      </p:sp>
      <p:sp>
        <p:nvSpPr>
          <p:cNvPr id="1449" name="Google Shape;1449;p204"/>
          <p:cNvSpPr/>
          <p:nvPr/>
        </p:nvSpPr>
        <p:spPr>
          <a:xfrm>
            <a:off x="9595739" y="3360253"/>
            <a:ext cx="1980147" cy="51484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Solicita el pago</a:t>
            </a:r>
            <a:endParaRPr/>
          </a:p>
        </p:txBody>
      </p:sp>
      <p:pic>
        <p:nvPicPr>
          <p:cNvPr id="1450" name="Google Shape;1450;p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4187" y="3752565"/>
            <a:ext cx="1562792" cy="10073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1" name="Google Shape;1451;p204"/>
          <p:cNvCxnSpPr>
            <a:stCxn id="1449" idx="2"/>
            <a:endCxn id="1450" idx="3"/>
          </p:cNvCxnSpPr>
          <p:nvPr/>
        </p:nvCxnSpPr>
        <p:spPr>
          <a:xfrm rot="5400000">
            <a:off x="9475813" y="3146394"/>
            <a:ext cx="381300" cy="1838700"/>
          </a:xfrm>
          <a:prstGeom prst="bentConnector2">
            <a:avLst/>
          </a:prstGeom>
          <a:noFill/>
          <a:ln w="22225" cap="flat" cmpd="sng">
            <a:solidFill>
              <a:schemeClr val="accent1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1452" name="Google Shape;1452;p204"/>
          <p:cNvSpPr/>
          <p:nvPr/>
        </p:nvSpPr>
        <p:spPr>
          <a:xfrm>
            <a:off x="4717521" y="4071347"/>
            <a:ext cx="2569907" cy="270188"/>
          </a:xfrm>
          <a:prstGeom prst="rect">
            <a:avLst/>
          </a:prstGeom>
          <a:solidFill>
            <a:srgbClr val="025B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SOLICITUD DE PAGO</a:t>
            </a:r>
            <a:endParaRPr/>
          </a:p>
        </p:txBody>
      </p:sp>
      <p:sp>
        <p:nvSpPr>
          <p:cNvPr id="1453" name="Google Shape;1453;p204"/>
          <p:cNvSpPr/>
          <p:nvPr/>
        </p:nvSpPr>
        <p:spPr>
          <a:xfrm>
            <a:off x="689305" y="4449198"/>
            <a:ext cx="1980147" cy="514841"/>
          </a:xfrm>
          <a:prstGeom prst="roundRect">
            <a:avLst>
              <a:gd name="adj" fmla="val 16667"/>
            </a:avLst>
          </a:prstGeom>
          <a:solidFill>
            <a:srgbClr val="EB0F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Realiza el pago</a:t>
            </a:r>
            <a:endParaRPr/>
          </a:p>
        </p:txBody>
      </p:sp>
      <p:cxnSp>
        <p:nvCxnSpPr>
          <p:cNvPr id="1454" name="Google Shape;1454;p204"/>
          <p:cNvCxnSpPr>
            <a:stCxn id="1452" idx="1"/>
            <a:endCxn id="1453" idx="0"/>
          </p:cNvCxnSpPr>
          <p:nvPr/>
        </p:nvCxnSpPr>
        <p:spPr>
          <a:xfrm flipH="1">
            <a:off x="1679421" y="4206441"/>
            <a:ext cx="3038100" cy="242700"/>
          </a:xfrm>
          <a:prstGeom prst="bentConnector2">
            <a:avLst/>
          </a:prstGeom>
          <a:noFill/>
          <a:ln w="22225" cap="flat" cmpd="sng">
            <a:solidFill>
              <a:schemeClr val="accent1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1455" name="Google Shape;1455;p204"/>
          <p:cNvSpPr/>
          <p:nvPr/>
        </p:nvSpPr>
        <p:spPr>
          <a:xfrm>
            <a:off x="9589889" y="5308221"/>
            <a:ext cx="1980147" cy="51484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Entrega el pedido</a:t>
            </a:r>
            <a:endParaRPr/>
          </a:p>
        </p:txBody>
      </p:sp>
      <p:cxnSp>
        <p:nvCxnSpPr>
          <p:cNvPr id="1456" name="Google Shape;1456;p204"/>
          <p:cNvCxnSpPr>
            <a:stCxn id="1453" idx="2"/>
            <a:endCxn id="1455" idx="0"/>
          </p:cNvCxnSpPr>
          <p:nvPr/>
        </p:nvCxnSpPr>
        <p:spPr>
          <a:xfrm rot="-5400000" flipH="1">
            <a:off x="5957679" y="685739"/>
            <a:ext cx="344100" cy="8900700"/>
          </a:xfrm>
          <a:prstGeom prst="bentConnector3">
            <a:avLst>
              <a:gd name="adj1" fmla="val 50012"/>
            </a:avLst>
          </a:prstGeom>
          <a:noFill/>
          <a:ln w="22225" cap="flat" cmpd="sng">
            <a:solidFill>
              <a:srgbClr val="FF6E01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1457" name="Google Shape;1457;p204"/>
          <p:cNvSpPr/>
          <p:nvPr/>
        </p:nvSpPr>
        <p:spPr>
          <a:xfrm>
            <a:off x="3075867" y="4815280"/>
            <a:ext cx="7466819" cy="297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3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Con Cuenta Vitual CAME PAGOS o tarjeta de crédito y débito</a:t>
            </a:r>
            <a:endParaRPr sz="13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8" name="Google Shape;1458;p204"/>
          <p:cNvSpPr/>
          <p:nvPr/>
        </p:nvSpPr>
        <p:spPr>
          <a:xfrm>
            <a:off x="689305" y="6164828"/>
            <a:ext cx="1980147" cy="514841"/>
          </a:xfrm>
          <a:prstGeom prst="roundRect">
            <a:avLst>
              <a:gd name="adj" fmla="val 16667"/>
            </a:avLst>
          </a:prstGeom>
          <a:solidFill>
            <a:srgbClr val="EB0F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Recibe el pedido</a:t>
            </a:r>
            <a:endParaRPr/>
          </a:p>
        </p:txBody>
      </p:sp>
      <p:cxnSp>
        <p:nvCxnSpPr>
          <p:cNvPr id="1459" name="Google Shape;1459;p204"/>
          <p:cNvCxnSpPr>
            <a:stCxn id="1455" idx="2"/>
            <a:endCxn id="1458" idx="0"/>
          </p:cNvCxnSpPr>
          <p:nvPr/>
        </p:nvCxnSpPr>
        <p:spPr>
          <a:xfrm rot="5400000">
            <a:off x="5958763" y="1543562"/>
            <a:ext cx="341700" cy="8900700"/>
          </a:xfrm>
          <a:prstGeom prst="bentConnector3">
            <a:avLst>
              <a:gd name="adj1" fmla="val 50010"/>
            </a:avLst>
          </a:prstGeom>
          <a:noFill/>
          <a:ln w="222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60" name="Google Shape;1460;p204"/>
          <p:cNvSpPr/>
          <p:nvPr/>
        </p:nvSpPr>
        <p:spPr>
          <a:xfrm>
            <a:off x="9440736" y="1331584"/>
            <a:ext cx="340517" cy="34051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461" name="Google Shape;1461;p204"/>
          <p:cNvSpPr/>
          <p:nvPr/>
        </p:nvSpPr>
        <p:spPr>
          <a:xfrm>
            <a:off x="9430456" y="2066820"/>
            <a:ext cx="340517" cy="34051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462" name="Google Shape;1462;p204"/>
          <p:cNvSpPr/>
          <p:nvPr/>
        </p:nvSpPr>
        <p:spPr>
          <a:xfrm>
            <a:off x="9413848" y="3269844"/>
            <a:ext cx="340517" cy="34051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463" name="Google Shape;1463;p204"/>
          <p:cNvSpPr/>
          <p:nvPr/>
        </p:nvSpPr>
        <p:spPr>
          <a:xfrm>
            <a:off x="2453844" y="4374792"/>
            <a:ext cx="340517" cy="34051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464" name="Google Shape;1464;p204"/>
          <p:cNvSpPr/>
          <p:nvPr/>
        </p:nvSpPr>
        <p:spPr>
          <a:xfrm>
            <a:off x="9430819" y="5233823"/>
            <a:ext cx="340517" cy="34051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1465" name="Google Shape;1465;p204"/>
          <p:cNvSpPr/>
          <p:nvPr/>
        </p:nvSpPr>
        <p:spPr>
          <a:xfrm>
            <a:off x="689305" y="1453322"/>
            <a:ext cx="1980147" cy="514841"/>
          </a:xfrm>
          <a:prstGeom prst="roundRect">
            <a:avLst>
              <a:gd name="adj" fmla="val 16667"/>
            </a:avLst>
          </a:prstGeom>
          <a:solidFill>
            <a:srgbClr val="EB0F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Realiza pedido</a:t>
            </a:r>
            <a:endParaRPr/>
          </a:p>
        </p:txBody>
      </p:sp>
      <p:sp>
        <p:nvSpPr>
          <p:cNvPr id="1466" name="Google Shape;1466;p204"/>
          <p:cNvSpPr/>
          <p:nvPr/>
        </p:nvSpPr>
        <p:spPr>
          <a:xfrm>
            <a:off x="2470344" y="1369484"/>
            <a:ext cx="340517" cy="34051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467" name="Google Shape;1467;p204"/>
          <p:cNvSpPr/>
          <p:nvPr/>
        </p:nvSpPr>
        <p:spPr>
          <a:xfrm>
            <a:off x="1252502" y="928849"/>
            <a:ext cx="1032655" cy="40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CLIENTE</a:t>
            </a:r>
            <a:endParaRPr/>
          </a:p>
        </p:txBody>
      </p:sp>
      <p:sp>
        <p:nvSpPr>
          <p:cNvPr id="1468" name="Google Shape;1468;p204"/>
          <p:cNvSpPr/>
          <p:nvPr/>
        </p:nvSpPr>
        <p:spPr>
          <a:xfrm>
            <a:off x="9765501" y="943963"/>
            <a:ext cx="1340740" cy="40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COMERCIO</a:t>
            </a:r>
            <a:endParaRPr sz="20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9" name="Google Shape;1469;p2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4081" y="5982043"/>
            <a:ext cx="1792339" cy="789736"/>
          </a:xfrm>
          <a:prstGeom prst="rect">
            <a:avLst/>
          </a:prstGeom>
          <a:noFill/>
          <a:ln>
            <a:noFill/>
          </a:ln>
        </p:spPr>
      </p:pic>
      <p:sp>
        <p:nvSpPr>
          <p:cNvPr id="1470" name="Google Shape;1470;p204"/>
          <p:cNvSpPr/>
          <p:nvPr/>
        </p:nvSpPr>
        <p:spPr>
          <a:xfrm>
            <a:off x="2470344" y="6106828"/>
            <a:ext cx="340517" cy="34051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sp>
        <p:nvSpPr>
          <p:cNvPr id="1471" name="Google Shape;1471;p204"/>
          <p:cNvSpPr/>
          <p:nvPr/>
        </p:nvSpPr>
        <p:spPr>
          <a:xfrm>
            <a:off x="6236895" y="3596422"/>
            <a:ext cx="2639683" cy="292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3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Utiliza mPos o Código QR</a:t>
            </a:r>
            <a:endParaRPr sz="13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72" name="Google Shape;1472;p204"/>
          <p:cNvCxnSpPr/>
          <p:nvPr/>
        </p:nvCxnSpPr>
        <p:spPr>
          <a:xfrm rot="-5400000" flipH="1">
            <a:off x="10359309" y="2189587"/>
            <a:ext cx="445200" cy="900"/>
          </a:xfrm>
          <a:prstGeom prst="bentConnector3">
            <a:avLst>
              <a:gd name="adj1" fmla="val 50013"/>
            </a:avLst>
          </a:prstGeom>
          <a:noFill/>
          <a:ln w="22225" cap="flat" cmpd="sng">
            <a:solidFill>
              <a:schemeClr val="accent1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1473" name="Google Shape;1473;p204"/>
          <p:cNvCxnSpPr>
            <a:stCxn id="1448" idx="2"/>
            <a:endCxn id="1449" idx="0"/>
          </p:cNvCxnSpPr>
          <p:nvPr/>
        </p:nvCxnSpPr>
        <p:spPr>
          <a:xfrm rot="-5400000" flipH="1">
            <a:off x="10367792" y="3142246"/>
            <a:ext cx="432600" cy="3300"/>
          </a:xfrm>
          <a:prstGeom prst="bentConnector3">
            <a:avLst>
              <a:gd name="adj1" fmla="val 50006"/>
            </a:avLst>
          </a:prstGeom>
          <a:noFill/>
          <a:ln w="22225" cap="flat" cmpd="sng">
            <a:solidFill>
              <a:schemeClr val="accent1"/>
            </a:solidFill>
            <a:prstDash val="dash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194"/>
          <p:cNvSpPr/>
          <p:nvPr/>
        </p:nvSpPr>
        <p:spPr>
          <a:xfrm>
            <a:off x="5648628" y="980389"/>
            <a:ext cx="6281700" cy="2554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✔"/>
            </a:pPr>
            <a:r>
              <a:rPr lang="es-AR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¿Que es </a:t>
            </a:r>
            <a:r>
              <a:rPr lang="es-AR" sz="3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Came</a:t>
            </a:r>
            <a:r>
              <a:rPr lang="es-AR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Pagos?.</a:t>
            </a:r>
            <a:endParaRPr dirty="0"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✔"/>
            </a:pPr>
            <a:r>
              <a:rPr lang="es-AR" sz="3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Servicios de </a:t>
            </a:r>
            <a:r>
              <a:rPr lang="es-AR" sz="32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Came</a:t>
            </a:r>
            <a:r>
              <a:rPr lang="es-AR" sz="3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Pagos.</a:t>
            </a:r>
            <a:endParaRPr dirty="0"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✔"/>
            </a:pPr>
            <a:r>
              <a:rPr lang="es-AR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Nuestras </a:t>
            </a:r>
            <a:r>
              <a:rPr lang="es-AR" sz="3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Tarifas y Plazos.</a:t>
            </a:r>
            <a:endParaRPr dirty="0"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✔"/>
            </a:pPr>
            <a:r>
              <a:rPr lang="es-AR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¿Como se utilizan?.</a:t>
            </a:r>
            <a:endParaRPr dirty="0"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✔"/>
            </a:pPr>
            <a:r>
              <a:rPr lang="es-AR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Demo en vivo.</a:t>
            </a:r>
            <a:endParaRPr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6" name="Google Shape;1146;p194"/>
          <p:cNvSpPr/>
          <p:nvPr/>
        </p:nvSpPr>
        <p:spPr>
          <a:xfrm>
            <a:off x="6942594" y="123498"/>
            <a:ext cx="2693115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195"/>
          <p:cNvSpPr/>
          <p:nvPr/>
        </p:nvSpPr>
        <p:spPr>
          <a:xfrm>
            <a:off x="-10100" y="1452000"/>
            <a:ext cx="487200" cy="8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2" name="Google Shape;1152;p195"/>
          <p:cNvSpPr/>
          <p:nvPr/>
        </p:nvSpPr>
        <p:spPr>
          <a:xfrm>
            <a:off x="1774700" y="5717033"/>
            <a:ext cx="1445700" cy="59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3" name="Google Shape;1153;p1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596" y="5983375"/>
            <a:ext cx="921376" cy="593933"/>
          </a:xfrm>
          <a:prstGeom prst="rect">
            <a:avLst/>
          </a:prstGeom>
          <a:noFill/>
          <a:ln>
            <a:noFill/>
          </a:ln>
        </p:spPr>
      </p:pic>
      <p:sp>
        <p:nvSpPr>
          <p:cNvPr id="1154" name="Google Shape;1154;p195"/>
          <p:cNvSpPr/>
          <p:nvPr/>
        </p:nvSpPr>
        <p:spPr>
          <a:xfrm>
            <a:off x="11704800" y="1398875"/>
            <a:ext cx="487200" cy="8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95"/>
          <p:cNvSpPr/>
          <p:nvPr/>
        </p:nvSpPr>
        <p:spPr>
          <a:xfrm>
            <a:off x="5556317" y="733525"/>
            <a:ext cx="6422323" cy="5577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0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¿Qué es </a:t>
            </a:r>
            <a:r>
              <a:rPr lang="es-AR" sz="3000" b="1" dirty="0" err="1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Came</a:t>
            </a:r>
            <a:r>
              <a:rPr lang="es-AR" sz="30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s-AR" sz="30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Pagos?</a:t>
            </a:r>
            <a:endParaRPr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Detrás de cada transacción de pago con medios digitales están los PSP o proveedores de servicios de pago.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AR" sz="2000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Los </a:t>
            </a:r>
            <a:r>
              <a:rPr lang="es-AR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proveedores de servicios de pago no son entidades financieras en sí mismos, </a:t>
            </a:r>
            <a:r>
              <a:rPr lang="es-AR" sz="20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sino </a:t>
            </a:r>
            <a:r>
              <a:rPr lang="es-AR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compañías que proporcionan la tecnología necesaria para efectuar un movimiento de fondos desde la cuenta bancaria o virtual de un Cliente hasta la cuenta bancaria o virtual de un Negocio</a:t>
            </a:r>
            <a:r>
              <a:rPr lang="es-AR" sz="20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AR" sz="20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En </a:t>
            </a:r>
            <a:r>
              <a:rPr lang="es-AR" sz="2000" dirty="0" err="1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Came</a:t>
            </a:r>
            <a:r>
              <a:rPr lang="es-AR" sz="20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Pagos estamos </a:t>
            </a:r>
            <a:r>
              <a:rPr lang="es-AR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enfocados especialmente en satisfacer dos necesidades básicas, el manejo del flujo de dinero para </a:t>
            </a:r>
            <a:r>
              <a:rPr lang="es-AR" sz="20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el </a:t>
            </a:r>
            <a:r>
              <a:rPr lang="es-AR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segmento de las Pymes, </a:t>
            </a:r>
            <a:r>
              <a:rPr lang="es-AR" sz="20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y sus </a:t>
            </a:r>
            <a:r>
              <a:rPr lang="es-AR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Proveedores </a:t>
            </a:r>
            <a:r>
              <a:rPr lang="es-AR" sz="20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y por otro lado en los consumidores finales, </a:t>
            </a:r>
            <a:r>
              <a:rPr lang="es-AR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siempre tratando de minimizar sus costos y simplificar sus operaciones.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6" name="Google Shape;1156;p195"/>
          <p:cNvSpPr/>
          <p:nvPr/>
        </p:nvSpPr>
        <p:spPr>
          <a:xfrm>
            <a:off x="14875" y="14875"/>
            <a:ext cx="4344600" cy="6858000"/>
          </a:xfrm>
          <a:prstGeom prst="rect">
            <a:avLst/>
          </a:prstGeom>
          <a:solidFill>
            <a:srgbClr val="34A7DD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195"/>
          <p:cNvSpPr/>
          <p:nvPr/>
        </p:nvSpPr>
        <p:spPr>
          <a:xfrm>
            <a:off x="2392535" y="1976442"/>
            <a:ext cx="3012300" cy="2895300"/>
          </a:xfrm>
          <a:prstGeom prst="ellipse">
            <a:avLst/>
          </a:prstGeom>
          <a:solidFill>
            <a:srgbClr val="34A7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195"/>
          <p:cNvSpPr/>
          <p:nvPr/>
        </p:nvSpPr>
        <p:spPr>
          <a:xfrm>
            <a:off x="2701907" y="2246642"/>
            <a:ext cx="2429400" cy="23547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59" name="Google Shape;1159;p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6917" y="2934975"/>
            <a:ext cx="1579299" cy="978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196"/>
          <p:cNvSpPr/>
          <p:nvPr/>
        </p:nvSpPr>
        <p:spPr>
          <a:xfrm>
            <a:off x="4587067" y="3712133"/>
            <a:ext cx="1011200" cy="978000"/>
          </a:xfrm>
          <a:prstGeom prst="ellipse">
            <a:avLst/>
          </a:prstGeom>
          <a:noFill/>
          <a:ln w="2540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5" name="Google Shape;1165;p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8583" y="3885250"/>
            <a:ext cx="730367" cy="730367"/>
          </a:xfrm>
          <a:prstGeom prst="rect">
            <a:avLst/>
          </a:prstGeom>
          <a:noFill/>
          <a:ln>
            <a:noFill/>
          </a:ln>
        </p:spPr>
      </p:pic>
      <p:sp>
        <p:nvSpPr>
          <p:cNvPr id="1166" name="Google Shape;1166;p196"/>
          <p:cNvSpPr/>
          <p:nvPr/>
        </p:nvSpPr>
        <p:spPr>
          <a:xfrm>
            <a:off x="6186651" y="3712133"/>
            <a:ext cx="1011200" cy="978000"/>
          </a:xfrm>
          <a:prstGeom prst="ellipse">
            <a:avLst/>
          </a:prstGeom>
          <a:noFill/>
          <a:ln w="2540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7" name="Google Shape;1167;p196"/>
          <p:cNvSpPr/>
          <p:nvPr/>
        </p:nvSpPr>
        <p:spPr>
          <a:xfrm>
            <a:off x="371500" y="3712133"/>
            <a:ext cx="1011200" cy="978000"/>
          </a:xfrm>
          <a:prstGeom prst="ellipse">
            <a:avLst/>
          </a:prstGeom>
          <a:noFill/>
          <a:ln w="2540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8" name="Google Shape;1168;p196"/>
          <p:cNvSpPr/>
          <p:nvPr/>
        </p:nvSpPr>
        <p:spPr>
          <a:xfrm>
            <a:off x="4603267" y="1165900"/>
            <a:ext cx="2012400" cy="1931600"/>
          </a:xfrm>
          <a:prstGeom prst="ellipse">
            <a:avLst/>
          </a:prstGeom>
          <a:noFill/>
          <a:ln w="2540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9" name="Google Shape;1169;p196"/>
          <p:cNvSpPr/>
          <p:nvPr/>
        </p:nvSpPr>
        <p:spPr>
          <a:xfrm>
            <a:off x="3190133" y="3712133"/>
            <a:ext cx="1011200" cy="978000"/>
          </a:xfrm>
          <a:prstGeom prst="ellipse">
            <a:avLst/>
          </a:prstGeom>
          <a:noFill/>
          <a:ln w="2540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0" name="Google Shape;1170;p196"/>
          <p:cNvSpPr/>
          <p:nvPr/>
        </p:nvSpPr>
        <p:spPr>
          <a:xfrm>
            <a:off x="7672833" y="3712133"/>
            <a:ext cx="1011200" cy="9780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1" name="Google Shape;1171;p196"/>
          <p:cNvSpPr/>
          <p:nvPr/>
        </p:nvSpPr>
        <p:spPr>
          <a:xfrm>
            <a:off x="1785700" y="3712133"/>
            <a:ext cx="1011200" cy="978000"/>
          </a:xfrm>
          <a:prstGeom prst="ellipse">
            <a:avLst/>
          </a:prstGeom>
          <a:noFill/>
          <a:ln w="2540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2" name="Google Shape;1172;p1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0800" y="1642651"/>
            <a:ext cx="1517331" cy="978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3" name="Google Shape;1173;p196"/>
          <p:cNvCxnSpPr/>
          <p:nvPr/>
        </p:nvCxnSpPr>
        <p:spPr>
          <a:xfrm rot="10800000" flipH="1">
            <a:off x="7075367" y="2127800"/>
            <a:ext cx="1910800" cy="64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dot"/>
            <a:round/>
            <a:headEnd type="none" w="sm" len="sm"/>
            <a:tailEnd type="triangle" w="med" len="med"/>
          </a:ln>
        </p:spPr>
      </p:cxnSp>
      <p:cxnSp>
        <p:nvCxnSpPr>
          <p:cNvPr id="1174" name="Google Shape;1174;p196"/>
          <p:cNvCxnSpPr/>
          <p:nvPr/>
        </p:nvCxnSpPr>
        <p:spPr>
          <a:xfrm flipH="1">
            <a:off x="2493517" y="2127800"/>
            <a:ext cx="1767600" cy="16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dot"/>
            <a:round/>
            <a:headEnd type="none" w="sm" len="sm"/>
            <a:tailEnd type="triangle" w="med" len="med"/>
          </a:ln>
        </p:spPr>
      </p:cxnSp>
      <p:pic>
        <p:nvPicPr>
          <p:cNvPr id="1175" name="Google Shape;1175;p19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50352" y="3914334"/>
            <a:ext cx="573601" cy="57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6" name="Google Shape;1176;p196"/>
          <p:cNvPicPr preferRelativeResize="0"/>
          <p:nvPr/>
        </p:nvPicPr>
        <p:blipFill rotWithShape="1">
          <a:blip r:embed="rId6">
            <a:alphaModFix/>
          </a:blip>
          <a:srcRect b="13970"/>
          <a:stretch/>
        </p:blipFill>
        <p:spPr>
          <a:xfrm>
            <a:off x="2042833" y="3991582"/>
            <a:ext cx="487184" cy="419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7" name="Google Shape;1177;p19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23600" y="4007734"/>
            <a:ext cx="573633" cy="485383"/>
          </a:xfrm>
          <a:prstGeom prst="rect">
            <a:avLst/>
          </a:prstGeom>
          <a:noFill/>
          <a:ln>
            <a:noFill/>
          </a:ln>
        </p:spPr>
      </p:pic>
      <p:sp>
        <p:nvSpPr>
          <p:cNvPr id="1178" name="Google Shape;1178;p196"/>
          <p:cNvSpPr txBox="1"/>
          <p:nvPr/>
        </p:nvSpPr>
        <p:spPr>
          <a:xfrm>
            <a:off x="463500" y="5008867"/>
            <a:ext cx="827200" cy="4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mPos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9" name="Google Shape;1179;p196"/>
          <p:cNvSpPr txBox="1"/>
          <p:nvPr/>
        </p:nvSpPr>
        <p:spPr>
          <a:xfrm>
            <a:off x="1859767" y="5008867"/>
            <a:ext cx="1082800" cy="6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0" name="Google Shape;1180;p196"/>
          <p:cNvSpPr txBox="1"/>
          <p:nvPr/>
        </p:nvSpPr>
        <p:spPr>
          <a:xfrm>
            <a:off x="4551984" y="5008867"/>
            <a:ext cx="1171600" cy="4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CVU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1" name="Google Shape;1181;p196"/>
          <p:cNvSpPr txBox="1"/>
          <p:nvPr/>
        </p:nvSpPr>
        <p:spPr>
          <a:xfrm>
            <a:off x="3108733" y="5008867"/>
            <a:ext cx="1171600" cy="4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Botón de Pago</a:t>
            </a:r>
            <a:r>
              <a:rPr lang="es-A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2" name="Google Shape;1182;p196"/>
          <p:cNvSpPr txBox="1"/>
          <p:nvPr/>
        </p:nvSpPr>
        <p:spPr>
          <a:xfrm>
            <a:off x="7592633" y="5008867"/>
            <a:ext cx="1171600" cy="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Pago de Servicios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83" name="Google Shape;1183;p196"/>
          <p:cNvCxnSpPr>
            <a:endCxn id="1167" idx="0"/>
          </p:cNvCxnSpPr>
          <p:nvPr/>
        </p:nvCxnSpPr>
        <p:spPr>
          <a:xfrm flipH="1">
            <a:off x="877100" y="3184133"/>
            <a:ext cx="4572000" cy="528000"/>
          </a:xfrm>
          <a:prstGeom prst="curvedConnector2">
            <a:avLst/>
          </a:prstGeom>
          <a:noFill/>
          <a:ln w="9525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184" name="Google Shape;1184;p196"/>
          <p:cNvCxnSpPr>
            <a:stCxn id="1168" idx="4"/>
            <a:endCxn id="1171" idx="0"/>
          </p:cNvCxnSpPr>
          <p:nvPr/>
        </p:nvCxnSpPr>
        <p:spPr>
          <a:xfrm rot="5400000">
            <a:off x="3642967" y="1745700"/>
            <a:ext cx="614700" cy="3318300"/>
          </a:xfrm>
          <a:prstGeom prst="curvedConnector3">
            <a:avLst>
              <a:gd name="adj1" fmla="val 49994"/>
            </a:avLst>
          </a:prstGeom>
          <a:noFill/>
          <a:ln w="9525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185" name="Google Shape;1185;p196"/>
          <p:cNvCxnSpPr>
            <a:stCxn id="1168" idx="4"/>
            <a:endCxn id="1164" idx="0"/>
          </p:cNvCxnSpPr>
          <p:nvPr/>
        </p:nvCxnSpPr>
        <p:spPr>
          <a:xfrm rot="5400000">
            <a:off x="5043667" y="3146400"/>
            <a:ext cx="614700" cy="516900"/>
          </a:xfrm>
          <a:prstGeom prst="curvedConnector3">
            <a:avLst>
              <a:gd name="adj1" fmla="val 49994"/>
            </a:avLst>
          </a:prstGeom>
          <a:noFill/>
          <a:ln w="9525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186" name="Google Shape;1186;p196"/>
          <p:cNvCxnSpPr>
            <a:stCxn id="1168" idx="4"/>
            <a:endCxn id="1169" idx="0"/>
          </p:cNvCxnSpPr>
          <p:nvPr/>
        </p:nvCxnSpPr>
        <p:spPr>
          <a:xfrm rot="5400000">
            <a:off x="4345267" y="2448000"/>
            <a:ext cx="614700" cy="1913700"/>
          </a:xfrm>
          <a:prstGeom prst="curvedConnector3">
            <a:avLst>
              <a:gd name="adj1" fmla="val 49994"/>
            </a:avLst>
          </a:prstGeom>
          <a:noFill/>
          <a:ln w="9525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187" name="Google Shape;1187;p196"/>
          <p:cNvCxnSpPr>
            <a:stCxn id="1168" idx="4"/>
            <a:endCxn id="1170" idx="0"/>
          </p:cNvCxnSpPr>
          <p:nvPr/>
        </p:nvCxnSpPr>
        <p:spPr>
          <a:xfrm rot="-5400000" flipH="1">
            <a:off x="6586567" y="2120400"/>
            <a:ext cx="614700" cy="2568900"/>
          </a:xfrm>
          <a:prstGeom prst="curvedConnector3">
            <a:avLst>
              <a:gd name="adj1" fmla="val 49994"/>
            </a:avLst>
          </a:prstGeom>
          <a:noFill/>
          <a:ln w="9525" cap="flat" cmpd="sng">
            <a:solidFill>
              <a:srgbClr val="FF0000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1188" name="Google Shape;1188;p19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1800" y="3915517"/>
            <a:ext cx="573600" cy="571248"/>
          </a:xfrm>
          <a:prstGeom prst="rect">
            <a:avLst/>
          </a:prstGeom>
          <a:noFill/>
          <a:ln>
            <a:noFill/>
          </a:ln>
        </p:spPr>
      </p:pic>
      <p:sp>
        <p:nvSpPr>
          <p:cNvPr id="1189" name="Google Shape;1189;p196"/>
          <p:cNvSpPr txBox="1"/>
          <p:nvPr/>
        </p:nvSpPr>
        <p:spPr>
          <a:xfrm>
            <a:off x="5648221" y="4982731"/>
            <a:ext cx="1885952" cy="659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nteroperabilidad de transferencias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90" name="Google Shape;1190;p196"/>
          <p:cNvCxnSpPr>
            <a:stCxn id="1168" idx="4"/>
            <a:endCxn id="1166" idx="0"/>
          </p:cNvCxnSpPr>
          <p:nvPr/>
        </p:nvCxnSpPr>
        <p:spPr>
          <a:xfrm rot="-5400000" flipH="1">
            <a:off x="5843467" y="2863500"/>
            <a:ext cx="614700" cy="1082700"/>
          </a:xfrm>
          <a:prstGeom prst="curvedConnector3">
            <a:avLst>
              <a:gd name="adj1" fmla="val 49994"/>
            </a:avLst>
          </a:prstGeom>
          <a:noFill/>
          <a:ln w="9525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191" name="Google Shape;1191;p196"/>
          <p:cNvSpPr/>
          <p:nvPr/>
        </p:nvSpPr>
        <p:spPr>
          <a:xfrm>
            <a:off x="9298433" y="3712133"/>
            <a:ext cx="1011200" cy="9780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2" name="Google Shape;1192;p19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486201" y="3994914"/>
            <a:ext cx="573601" cy="5736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3" name="Google Shape;1193;p196"/>
          <p:cNvSpPr txBox="1"/>
          <p:nvPr/>
        </p:nvSpPr>
        <p:spPr>
          <a:xfrm>
            <a:off x="9218233" y="5008867"/>
            <a:ext cx="1171600" cy="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Tarjeta pre-paga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4" name="Google Shape;1194;p19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448383" y="3948398"/>
            <a:ext cx="487200" cy="5055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5" name="Google Shape;1195;p196"/>
          <p:cNvCxnSpPr>
            <a:stCxn id="1168" idx="4"/>
            <a:endCxn id="1191" idx="0"/>
          </p:cNvCxnSpPr>
          <p:nvPr/>
        </p:nvCxnSpPr>
        <p:spPr>
          <a:xfrm rot="-5400000" flipH="1">
            <a:off x="7399417" y="1307550"/>
            <a:ext cx="614700" cy="4194600"/>
          </a:xfrm>
          <a:prstGeom prst="curvedConnector3">
            <a:avLst>
              <a:gd name="adj1" fmla="val 49994"/>
            </a:avLst>
          </a:prstGeom>
          <a:noFill/>
          <a:ln w="9525" cap="flat" cmpd="sng">
            <a:solidFill>
              <a:srgbClr val="FF0000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196" name="Google Shape;1196;p196"/>
          <p:cNvSpPr/>
          <p:nvPr/>
        </p:nvSpPr>
        <p:spPr>
          <a:xfrm>
            <a:off x="10727767" y="3712133"/>
            <a:ext cx="1011200" cy="9780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7" name="Google Shape;1197;p196"/>
          <p:cNvSpPr txBox="1"/>
          <p:nvPr/>
        </p:nvSpPr>
        <p:spPr>
          <a:xfrm>
            <a:off x="10647567" y="5008867"/>
            <a:ext cx="1517200" cy="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Cajeros Automáticos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8" name="Google Shape;1198;p19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889400" y="3940734"/>
            <a:ext cx="730365" cy="7303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9" name="Google Shape;1199;p196"/>
          <p:cNvCxnSpPr>
            <a:stCxn id="1168" idx="4"/>
            <a:endCxn id="1196" idx="0"/>
          </p:cNvCxnSpPr>
          <p:nvPr/>
        </p:nvCxnSpPr>
        <p:spPr>
          <a:xfrm rot="-5400000" flipH="1">
            <a:off x="8114017" y="592950"/>
            <a:ext cx="614700" cy="5623800"/>
          </a:xfrm>
          <a:prstGeom prst="curvedConnector3">
            <a:avLst>
              <a:gd name="adj1" fmla="val 49994"/>
            </a:avLst>
          </a:prstGeom>
          <a:noFill/>
          <a:ln w="9525" cap="flat" cmpd="sng">
            <a:solidFill>
              <a:srgbClr val="FF0000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200" name="Google Shape;1200;p196"/>
          <p:cNvCxnSpPr/>
          <p:nvPr/>
        </p:nvCxnSpPr>
        <p:spPr>
          <a:xfrm>
            <a:off x="6781800" y="6210300"/>
            <a:ext cx="854400" cy="360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dot"/>
            <a:round/>
            <a:headEnd type="none" w="sm" len="sm"/>
            <a:tailEnd type="triangle" w="med" len="med"/>
          </a:ln>
        </p:spPr>
      </p:cxnSp>
      <p:cxnSp>
        <p:nvCxnSpPr>
          <p:cNvPr id="1201" name="Google Shape;1201;p196"/>
          <p:cNvCxnSpPr/>
          <p:nvPr/>
        </p:nvCxnSpPr>
        <p:spPr>
          <a:xfrm>
            <a:off x="2895600" y="6197600"/>
            <a:ext cx="1234000" cy="880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dot"/>
            <a:round/>
            <a:headEnd type="none" w="sm" len="sm"/>
            <a:tailEnd type="triangle" w="med" len="med"/>
          </a:ln>
        </p:spPr>
      </p:cxnSp>
      <p:cxnSp>
        <p:nvCxnSpPr>
          <p:cNvPr id="1202" name="Google Shape;1202;p196"/>
          <p:cNvCxnSpPr/>
          <p:nvPr/>
        </p:nvCxnSpPr>
        <p:spPr>
          <a:xfrm flipH="1">
            <a:off x="473100" y="6197600"/>
            <a:ext cx="860400" cy="40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dot"/>
            <a:round/>
            <a:headEnd type="none" w="sm" len="sm"/>
            <a:tailEnd type="triangle" w="med" len="med"/>
          </a:ln>
        </p:spPr>
      </p:cxnSp>
      <p:sp>
        <p:nvSpPr>
          <p:cNvPr id="1203" name="Google Shape;1203;p196"/>
          <p:cNvSpPr txBox="1"/>
          <p:nvPr/>
        </p:nvSpPr>
        <p:spPr>
          <a:xfrm>
            <a:off x="5147467" y="5853700"/>
            <a:ext cx="17676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RECIBIR Y ENVIAR DINERO</a:t>
            </a:r>
            <a:endParaRPr sz="1600" b="1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196"/>
          <p:cNvSpPr txBox="1"/>
          <p:nvPr/>
        </p:nvSpPr>
        <p:spPr>
          <a:xfrm>
            <a:off x="1635800" y="6010467"/>
            <a:ext cx="1171600" cy="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RECIBIR PAGOS</a:t>
            </a:r>
            <a:endParaRPr sz="1600" b="1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05" name="Google Shape;1205;p196"/>
          <p:cNvCxnSpPr/>
          <p:nvPr/>
        </p:nvCxnSpPr>
        <p:spPr>
          <a:xfrm>
            <a:off x="11163300" y="6197600"/>
            <a:ext cx="863600" cy="880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dot"/>
            <a:round/>
            <a:headEnd type="none" w="sm" len="sm"/>
            <a:tailEnd type="triangle" w="med" len="med"/>
          </a:ln>
        </p:spPr>
      </p:cxnSp>
      <p:cxnSp>
        <p:nvCxnSpPr>
          <p:cNvPr id="1206" name="Google Shape;1206;p196"/>
          <p:cNvCxnSpPr/>
          <p:nvPr/>
        </p:nvCxnSpPr>
        <p:spPr>
          <a:xfrm flipH="1">
            <a:off x="9109100" y="6197600"/>
            <a:ext cx="860400" cy="40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dot"/>
            <a:round/>
            <a:headEnd type="none" w="sm" len="sm"/>
            <a:tailEnd type="triangle" w="med" len="med"/>
          </a:ln>
        </p:spPr>
      </p:cxnSp>
      <p:sp>
        <p:nvSpPr>
          <p:cNvPr id="1207" name="Google Shape;1207;p196"/>
          <p:cNvSpPr txBox="1"/>
          <p:nvPr/>
        </p:nvSpPr>
        <p:spPr>
          <a:xfrm>
            <a:off x="9967000" y="6010467"/>
            <a:ext cx="1171600" cy="7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Retiro de fondos</a:t>
            </a:r>
            <a:endParaRPr sz="1600" b="1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08" name="Google Shape;1208;p196"/>
          <p:cNvCxnSpPr/>
          <p:nvPr/>
        </p:nvCxnSpPr>
        <p:spPr>
          <a:xfrm>
            <a:off x="10967633" y="2929300"/>
            <a:ext cx="863600" cy="8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ot"/>
            <a:round/>
            <a:headEnd type="none" w="sm" len="sm"/>
            <a:tailEnd type="triangle" w="med" len="med"/>
          </a:ln>
        </p:spPr>
      </p:cxnSp>
      <p:cxnSp>
        <p:nvCxnSpPr>
          <p:cNvPr id="1209" name="Google Shape;1209;p196"/>
          <p:cNvCxnSpPr/>
          <p:nvPr/>
        </p:nvCxnSpPr>
        <p:spPr>
          <a:xfrm flipH="1">
            <a:off x="7889667" y="2929300"/>
            <a:ext cx="860400" cy="4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ot"/>
            <a:round/>
            <a:headEnd type="none" w="sm" len="sm"/>
            <a:tailEnd type="triangle" w="med" len="med"/>
          </a:ln>
        </p:spPr>
      </p:cxnSp>
      <p:sp>
        <p:nvSpPr>
          <p:cNvPr id="1210" name="Google Shape;1210;p196"/>
          <p:cNvSpPr txBox="1"/>
          <p:nvPr/>
        </p:nvSpPr>
        <p:spPr>
          <a:xfrm>
            <a:off x="8852651" y="2581100"/>
            <a:ext cx="2012400" cy="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Futuros productos</a:t>
            </a:r>
            <a:endParaRPr sz="1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11" name="Google Shape;1211;p196"/>
          <p:cNvCxnSpPr/>
          <p:nvPr/>
        </p:nvCxnSpPr>
        <p:spPr>
          <a:xfrm flipH="1">
            <a:off x="4551951" y="6192133"/>
            <a:ext cx="860400" cy="40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dot"/>
            <a:round/>
            <a:headEnd type="none" w="sm" len="sm"/>
            <a:tailEnd type="triangle" w="med" len="med"/>
          </a:ln>
        </p:spPr>
      </p:cxnSp>
      <p:sp>
        <p:nvSpPr>
          <p:cNvPr id="1212" name="Google Shape;1212;p196"/>
          <p:cNvSpPr txBox="1"/>
          <p:nvPr/>
        </p:nvSpPr>
        <p:spPr>
          <a:xfrm>
            <a:off x="817097" y="177664"/>
            <a:ext cx="7644000" cy="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 b="1" i="1" dirty="0" smtClean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Servicios </a:t>
            </a:r>
            <a:r>
              <a:rPr lang="es-AR" sz="3200" b="1" i="1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s-AR" sz="3200" b="1" i="1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Came</a:t>
            </a:r>
            <a:r>
              <a:rPr lang="es-AR" sz="3200" b="1" i="1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Pagos</a:t>
            </a:r>
            <a:endParaRPr sz="3200" b="1" i="1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13" name="Google Shape;1213;p196"/>
          <p:cNvCxnSpPr/>
          <p:nvPr/>
        </p:nvCxnSpPr>
        <p:spPr>
          <a:xfrm>
            <a:off x="940785" y="936491"/>
            <a:ext cx="10314732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8" name="Google Shape;1218;p197"/>
          <p:cNvCxnSpPr>
            <a:stCxn id="1219" idx="0"/>
            <a:endCxn id="1220" idx="0"/>
          </p:cNvCxnSpPr>
          <p:nvPr/>
        </p:nvCxnSpPr>
        <p:spPr>
          <a:xfrm rot="-5400000" flipH="1">
            <a:off x="11147900" y="599075"/>
            <a:ext cx="600" cy="1600200"/>
          </a:xfrm>
          <a:prstGeom prst="bentConnector3">
            <a:avLst>
              <a:gd name="adj1" fmla="val -396875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21" name="Google Shape;1221;p197"/>
          <p:cNvCxnSpPr>
            <a:stCxn id="1222" idx="0"/>
            <a:endCxn id="1223" idx="0"/>
          </p:cNvCxnSpPr>
          <p:nvPr/>
        </p:nvCxnSpPr>
        <p:spPr>
          <a:xfrm rot="-5400000" flipH="1">
            <a:off x="8466600" y="-116250"/>
            <a:ext cx="600" cy="3048000"/>
          </a:xfrm>
          <a:prstGeom prst="bentConnector3">
            <a:avLst>
              <a:gd name="adj1" fmla="val -396875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24" name="Google Shape;1224;p197"/>
          <p:cNvCxnSpPr>
            <a:stCxn id="1225" idx="0"/>
            <a:endCxn id="1226" idx="0"/>
          </p:cNvCxnSpPr>
          <p:nvPr/>
        </p:nvCxnSpPr>
        <p:spPr>
          <a:xfrm rot="-5400000" flipH="1">
            <a:off x="5140100" y="369975"/>
            <a:ext cx="600" cy="2133600"/>
          </a:xfrm>
          <a:prstGeom prst="bentConnector3">
            <a:avLst>
              <a:gd name="adj1" fmla="val -396875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7" name="Google Shape;1227;p197"/>
          <p:cNvSpPr/>
          <p:nvPr/>
        </p:nvSpPr>
        <p:spPr>
          <a:xfrm>
            <a:off x="-10100" y="1452000"/>
            <a:ext cx="487200" cy="8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8" name="Google Shape;1228;p197"/>
          <p:cNvSpPr/>
          <p:nvPr/>
        </p:nvSpPr>
        <p:spPr>
          <a:xfrm>
            <a:off x="3038000" y="1452000"/>
            <a:ext cx="487200" cy="8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29" name="Google Shape;1229;p197"/>
          <p:cNvCxnSpPr>
            <a:stCxn id="1227" idx="0"/>
            <a:endCxn id="1228" idx="0"/>
          </p:cNvCxnSpPr>
          <p:nvPr/>
        </p:nvCxnSpPr>
        <p:spPr>
          <a:xfrm rot="-5400000" flipH="1">
            <a:off x="1757200" y="-71700"/>
            <a:ext cx="600" cy="3048000"/>
          </a:xfrm>
          <a:prstGeom prst="bentConnector3">
            <a:avLst>
              <a:gd name="adj1" fmla="val -396875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30" name="Google Shape;1230;p197"/>
          <p:cNvSpPr/>
          <p:nvPr/>
        </p:nvSpPr>
        <p:spPr>
          <a:xfrm>
            <a:off x="345225" y="681800"/>
            <a:ext cx="1445700" cy="51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1" name="Google Shape;1231;p197"/>
          <p:cNvPicPr preferRelativeResize="0"/>
          <p:nvPr/>
        </p:nvPicPr>
        <p:blipFill rotWithShape="1">
          <a:blip r:embed="rId3">
            <a:alphaModFix/>
          </a:blip>
          <a:srcRect l="23191" t="4702" r="22124" b="17945"/>
          <a:stretch/>
        </p:blipFill>
        <p:spPr>
          <a:xfrm>
            <a:off x="4779955" y="5192663"/>
            <a:ext cx="478466" cy="676832"/>
          </a:xfrm>
          <a:prstGeom prst="rect">
            <a:avLst/>
          </a:prstGeom>
          <a:noFill/>
          <a:ln>
            <a:noFill/>
          </a:ln>
        </p:spPr>
      </p:pic>
      <p:sp>
        <p:nvSpPr>
          <p:cNvPr id="1232" name="Google Shape;1232;p197"/>
          <p:cNvSpPr txBox="1"/>
          <p:nvPr/>
        </p:nvSpPr>
        <p:spPr>
          <a:xfrm>
            <a:off x="4502887" y="4547963"/>
            <a:ext cx="1032600" cy="4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s-A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Botón web o link de pago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3" name="Google Shape;1233;p197"/>
          <p:cNvSpPr txBox="1"/>
          <p:nvPr/>
        </p:nvSpPr>
        <p:spPr>
          <a:xfrm>
            <a:off x="4329475" y="939775"/>
            <a:ext cx="1678500" cy="59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200"/>
              <a:buFont typeface="Calibri"/>
              <a:buNone/>
            </a:pPr>
            <a:r>
              <a:rPr lang="es-AR" sz="1200" b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CANALES DE PAGOS ELECTRÓNICOS</a:t>
            </a:r>
            <a:endParaRPr sz="1200" b="1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4" name="Google Shape;1234;p197"/>
          <p:cNvSpPr/>
          <p:nvPr/>
        </p:nvSpPr>
        <p:spPr>
          <a:xfrm>
            <a:off x="1774700" y="5717033"/>
            <a:ext cx="1445700" cy="59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5" name="Google Shape;1235;p1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596" y="5983375"/>
            <a:ext cx="921376" cy="593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6" name="Google Shape;1236;p19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5587" y="4059763"/>
            <a:ext cx="487201" cy="505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7" name="Google Shape;1237;p19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92938" y="1668177"/>
            <a:ext cx="652500" cy="6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8" name="Google Shape;1238;p197"/>
          <p:cNvPicPr preferRelativeResize="0"/>
          <p:nvPr/>
        </p:nvPicPr>
        <p:blipFill rotWithShape="1">
          <a:blip r:embed="rId7">
            <a:alphaModFix/>
          </a:blip>
          <a:srcRect b="13970"/>
          <a:stretch/>
        </p:blipFill>
        <p:spPr>
          <a:xfrm>
            <a:off x="4775595" y="2921193"/>
            <a:ext cx="487184" cy="419095"/>
          </a:xfrm>
          <a:prstGeom prst="rect">
            <a:avLst/>
          </a:prstGeom>
          <a:noFill/>
          <a:ln>
            <a:noFill/>
          </a:ln>
        </p:spPr>
      </p:pic>
      <p:sp>
        <p:nvSpPr>
          <p:cNvPr id="1239" name="Google Shape;1239;p197"/>
          <p:cNvSpPr/>
          <p:nvPr/>
        </p:nvSpPr>
        <p:spPr>
          <a:xfrm>
            <a:off x="8323133" y="1617700"/>
            <a:ext cx="831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197"/>
          <p:cNvSpPr/>
          <p:nvPr/>
        </p:nvSpPr>
        <p:spPr>
          <a:xfrm>
            <a:off x="561533" y="681800"/>
            <a:ext cx="652500" cy="1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197"/>
          <p:cNvSpPr/>
          <p:nvPr/>
        </p:nvSpPr>
        <p:spPr>
          <a:xfrm>
            <a:off x="10932267" y="719333"/>
            <a:ext cx="652500" cy="1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2" name="Google Shape;1242;p197"/>
          <p:cNvCxnSpPr>
            <a:stCxn id="1240" idx="0"/>
            <a:endCxn id="1241" idx="0"/>
          </p:cNvCxnSpPr>
          <p:nvPr/>
        </p:nvCxnSpPr>
        <p:spPr>
          <a:xfrm rot="-5400000" flipH="1">
            <a:off x="6054383" y="-4484800"/>
            <a:ext cx="37500" cy="10370700"/>
          </a:xfrm>
          <a:prstGeom prst="bentConnector3">
            <a:avLst>
              <a:gd name="adj1" fmla="val -844415"/>
            </a:avLst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43" name="Google Shape;1243;p197"/>
          <p:cNvSpPr txBox="1"/>
          <p:nvPr/>
        </p:nvSpPr>
        <p:spPr>
          <a:xfrm>
            <a:off x="3914800" y="9633"/>
            <a:ext cx="4362300" cy="59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900"/>
              <a:buFont typeface="Calibri"/>
              <a:buNone/>
            </a:pPr>
            <a:r>
              <a:rPr lang="es-AR" sz="1900" b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Flujograma de pago inmediato</a:t>
            </a:r>
            <a:endParaRPr sz="1900" b="1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4" name="Google Shape;1244;p197"/>
          <p:cNvSpPr txBox="1"/>
          <p:nvPr/>
        </p:nvSpPr>
        <p:spPr>
          <a:xfrm>
            <a:off x="7540875" y="939775"/>
            <a:ext cx="1856700" cy="41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200"/>
              <a:buFont typeface="Calibri"/>
              <a:buNone/>
            </a:pPr>
            <a:r>
              <a:rPr lang="es-AR" sz="1200" b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COMERCIANTES</a:t>
            </a:r>
            <a:endParaRPr sz="1200" b="1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5" name="Google Shape;1245;p197"/>
          <p:cNvSpPr txBox="1"/>
          <p:nvPr/>
        </p:nvSpPr>
        <p:spPr>
          <a:xfrm>
            <a:off x="4411237" y="3330213"/>
            <a:ext cx="1215900" cy="4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s-A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QR digital pago a billetera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6" name="Google Shape;1246;p197"/>
          <p:cNvSpPr txBox="1"/>
          <p:nvPr/>
        </p:nvSpPr>
        <p:spPr>
          <a:xfrm>
            <a:off x="4411237" y="2247325"/>
            <a:ext cx="1215900" cy="4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s-A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TX de CVU A CVU o CBU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7" name="Google Shape;1247;p19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65524" y="3044675"/>
            <a:ext cx="518068" cy="51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8" name="Google Shape;1248;p197"/>
          <p:cNvSpPr/>
          <p:nvPr/>
        </p:nvSpPr>
        <p:spPr>
          <a:xfrm rot="5400000">
            <a:off x="4199958" y="2195725"/>
            <a:ext cx="652500" cy="1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9" name="Google Shape;1249;p197"/>
          <p:cNvSpPr/>
          <p:nvPr/>
        </p:nvSpPr>
        <p:spPr>
          <a:xfrm rot="5400000">
            <a:off x="4199958" y="3387575"/>
            <a:ext cx="652500" cy="1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0" name="Google Shape;1250;p197"/>
          <p:cNvSpPr/>
          <p:nvPr/>
        </p:nvSpPr>
        <p:spPr>
          <a:xfrm rot="5400000">
            <a:off x="4199958" y="4571975"/>
            <a:ext cx="652500" cy="1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1" name="Google Shape;1251;p197"/>
          <p:cNvSpPr txBox="1"/>
          <p:nvPr/>
        </p:nvSpPr>
        <p:spPr>
          <a:xfrm>
            <a:off x="2116600" y="3571113"/>
            <a:ext cx="1215900" cy="4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s-A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Billetera Digital/CVU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2" name="Google Shape;1252;p197"/>
          <p:cNvSpPr txBox="1"/>
          <p:nvPr/>
        </p:nvSpPr>
        <p:spPr>
          <a:xfrm>
            <a:off x="1094925" y="1015975"/>
            <a:ext cx="1326600" cy="35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200"/>
              <a:buFont typeface="Calibri"/>
              <a:buNone/>
            </a:pPr>
            <a:r>
              <a:rPr lang="es-AR" sz="1200" b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CLIENTES</a:t>
            </a:r>
            <a:endParaRPr sz="1200" b="1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3" name="Google Shape;1253;p197"/>
          <p:cNvSpPr txBox="1"/>
          <p:nvPr/>
        </p:nvSpPr>
        <p:spPr>
          <a:xfrm>
            <a:off x="4502887" y="5869488"/>
            <a:ext cx="1032600" cy="4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s-A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mPOS venta física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4" name="Google Shape;1254;p197"/>
          <p:cNvSpPr/>
          <p:nvPr/>
        </p:nvSpPr>
        <p:spPr>
          <a:xfrm rot="5400000">
            <a:off x="4199958" y="5714975"/>
            <a:ext cx="652500" cy="1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5" name="Google Shape;1255;p197"/>
          <p:cNvSpPr/>
          <p:nvPr/>
        </p:nvSpPr>
        <p:spPr>
          <a:xfrm rot="5400000">
            <a:off x="2801308" y="3477300"/>
            <a:ext cx="652500" cy="1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56" name="Google Shape;1256;p197"/>
          <p:cNvCxnSpPr>
            <a:stCxn id="1255" idx="0"/>
            <a:endCxn id="1248" idx="2"/>
          </p:cNvCxnSpPr>
          <p:nvPr/>
        </p:nvCxnSpPr>
        <p:spPr>
          <a:xfrm rot="10800000" flipH="1">
            <a:off x="3187108" y="2255250"/>
            <a:ext cx="1279500" cy="1281600"/>
          </a:xfrm>
          <a:prstGeom prst="curvedConnector3">
            <a:avLst>
              <a:gd name="adj1" fmla="val 50002"/>
            </a:avLst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257" name="Google Shape;1257;p197"/>
          <p:cNvCxnSpPr>
            <a:stCxn id="1255" idx="0"/>
            <a:endCxn id="1249" idx="2"/>
          </p:cNvCxnSpPr>
          <p:nvPr/>
        </p:nvCxnSpPr>
        <p:spPr>
          <a:xfrm rot="10800000" flipH="1">
            <a:off x="3187108" y="3447150"/>
            <a:ext cx="1279500" cy="89700"/>
          </a:xfrm>
          <a:prstGeom prst="curvedConnector3">
            <a:avLst>
              <a:gd name="adj1" fmla="val 50002"/>
            </a:avLst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258" name="Google Shape;1258;p197"/>
          <p:cNvCxnSpPr>
            <a:stCxn id="1255" idx="0"/>
            <a:endCxn id="1250" idx="2"/>
          </p:cNvCxnSpPr>
          <p:nvPr/>
        </p:nvCxnSpPr>
        <p:spPr>
          <a:xfrm>
            <a:off x="3187108" y="3536850"/>
            <a:ext cx="1279500" cy="1094700"/>
          </a:xfrm>
          <a:prstGeom prst="curvedConnector3">
            <a:avLst>
              <a:gd name="adj1" fmla="val 50002"/>
            </a:avLst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259" name="Google Shape;1259;p197"/>
          <p:cNvCxnSpPr>
            <a:stCxn id="1255" idx="0"/>
            <a:endCxn id="1254" idx="2"/>
          </p:cNvCxnSpPr>
          <p:nvPr/>
        </p:nvCxnSpPr>
        <p:spPr>
          <a:xfrm>
            <a:off x="3187108" y="3536850"/>
            <a:ext cx="1279500" cy="2237700"/>
          </a:xfrm>
          <a:prstGeom prst="curvedConnector3">
            <a:avLst>
              <a:gd name="adj1" fmla="val 50002"/>
            </a:avLst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1260" name="Google Shape;1260;p19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76600" y="2684125"/>
            <a:ext cx="1182441" cy="109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1" name="Google Shape;1261;p197"/>
          <p:cNvSpPr/>
          <p:nvPr/>
        </p:nvSpPr>
        <p:spPr>
          <a:xfrm rot="5400000">
            <a:off x="1224833" y="3378513"/>
            <a:ext cx="652500" cy="1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2" name="Google Shape;1262;p197"/>
          <p:cNvSpPr/>
          <p:nvPr/>
        </p:nvSpPr>
        <p:spPr>
          <a:xfrm rot="5400000">
            <a:off x="2017183" y="3378513"/>
            <a:ext cx="652500" cy="1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63" name="Google Shape;1263;p197"/>
          <p:cNvCxnSpPr>
            <a:stCxn id="1261" idx="0"/>
            <a:endCxn id="1262" idx="2"/>
          </p:cNvCxnSpPr>
          <p:nvPr/>
        </p:nvCxnSpPr>
        <p:spPr>
          <a:xfrm>
            <a:off x="1610633" y="3438063"/>
            <a:ext cx="673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264" name="Google Shape;1264;p197"/>
          <p:cNvSpPr/>
          <p:nvPr/>
        </p:nvSpPr>
        <p:spPr>
          <a:xfrm rot="5400000">
            <a:off x="6595233" y="3596925"/>
            <a:ext cx="652500" cy="1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5" name="Google Shape;1265;p197"/>
          <p:cNvSpPr/>
          <p:nvPr/>
        </p:nvSpPr>
        <p:spPr>
          <a:xfrm rot="5400000">
            <a:off x="5342958" y="2271925"/>
            <a:ext cx="652500" cy="1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6" name="Google Shape;1266;p197"/>
          <p:cNvSpPr/>
          <p:nvPr/>
        </p:nvSpPr>
        <p:spPr>
          <a:xfrm rot="5400000">
            <a:off x="5342958" y="3463775"/>
            <a:ext cx="652500" cy="1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7" name="Google Shape;1267;p197"/>
          <p:cNvSpPr/>
          <p:nvPr/>
        </p:nvSpPr>
        <p:spPr>
          <a:xfrm rot="5400000">
            <a:off x="5342958" y="4648175"/>
            <a:ext cx="652500" cy="1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8" name="Google Shape;1268;p197"/>
          <p:cNvSpPr/>
          <p:nvPr/>
        </p:nvSpPr>
        <p:spPr>
          <a:xfrm rot="5400000">
            <a:off x="5342958" y="5791175"/>
            <a:ext cx="652500" cy="1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69" name="Google Shape;1269;p197"/>
          <p:cNvCxnSpPr>
            <a:stCxn id="1264" idx="2"/>
            <a:endCxn id="1265" idx="0"/>
          </p:cNvCxnSpPr>
          <p:nvPr/>
        </p:nvCxnSpPr>
        <p:spPr>
          <a:xfrm rot="10800000">
            <a:off x="5728833" y="2331375"/>
            <a:ext cx="1133100" cy="1325100"/>
          </a:xfrm>
          <a:prstGeom prst="curvedConnector3">
            <a:avLst>
              <a:gd name="adj1" fmla="val 50003"/>
            </a:avLst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270" name="Google Shape;1270;p197"/>
          <p:cNvCxnSpPr>
            <a:stCxn id="1264" idx="2"/>
            <a:endCxn id="1266" idx="0"/>
          </p:cNvCxnSpPr>
          <p:nvPr/>
        </p:nvCxnSpPr>
        <p:spPr>
          <a:xfrm rot="10800000">
            <a:off x="5728833" y="3523275"/>
            <a:ext cx="1133100" cy="133200"/>
          </a:xfrm>
          <a:prstGeom prst="curvedConnector3">
            <a:avLst>
              <a:gd name="adj1" fmla="val 50003"/>
            </a:avLst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271" name="Google Shape;1271;p197"/>
          <p:cNvCxnSpPr>
            <a:stCxn id="1264" idx="2"/>
            <a:endCxn id="1267" idx="0"/>
          </p:cNvCxnSpPr>
          <p:nvPr/>
        </p:nvCxnSpPr>
        <p:spPr>
          <a:xfrm flipH="1">
            <a:off x="5728833" y="3656475"/>
            <a:ext cx="1133100" cy="1051200"/>
          </a:xfrm>
          <a:prstGeom prst="curvedConnector3">
            <a:avLst>
              <a:gd name="adj1" fmla="val 50003"/>
            </a:avLst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272" name="Google Shape;1272;p197"/>
          <p:cNvCxnSpPr>
            <a:stCxn id="1264" idx="2"/>
            <a:endCxn id="1268" idx="0"/>
          </p:cNvCxnSpPr>
          <p:nvPr/>
        </p:nvCxnSpPr>
        <p:spPr>
          <a:xfrm flipH="1">
            <a:off x="5728833" y="3656475"/>
            <a:ext cx="1133100" cy="2194200"/>
          </a:xfrm>
          <a:prstGeom prst="curvedConnector3">
            <a:avLst>
              <a:gd name="adj1" fmla="val 50003"/>
            </a:avLst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1273" name="Google Shape;1273;p19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96924" y="3044675"/>
            <a:ext cx="518068" cy="51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4" name="Google Shape;1274;p197"/>
          <p:cNvSpPr txBox="1"/>
          <p:nvPr/>
        </p:nvSpPr>
        <p:spPr>
          <a:xfrm>
            <a:off x="6948000" y="3571132"/>
            <a:ext cx="12159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s-AR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Billetera Digital/CVU del comercio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5" name="Google Shape;1275;p197"/>
          <p:cNvPicPr preferRelativeResize="0"/>
          <p:nvPr/>
        </p:nvPicPr>
        <p:blipFill rotWithShape="1">
          <a:blip r:embed="rId10">
            <a:alphaModFix/>
          </a:blip>
          <a:srcRect b="15767"/>
          <a:stretch/>
        </p:blipFill>
        <p:spPr>
          <a:xfrm>
            <a:off x="8800000" y="3040938"/>
            <a:ext cx="921375" cy="776116"/>
          </a:xfrm>
          <a:prstGeom prst="rect">
            <a:avLst/>
          </a:prstGeom>
          <a:noFill/>
          <a:ln>
            <a:noFill/>
          </a:ln>
        </p:spPr>
      </p:pic>
      <p:sp>
        <p:nvSpPr>
          <p:cNvPr id="1276" name="Google Shape;1276;p197"/>
          <p:cNvSpPr/>
          <p:nvPr/>
        </p:nvSpPr>
        <p:spPr>
          <a:xfrm rot="5400000">
            <a:off x="7644333" y="3477288"/>
            <a:ext cx="652500" cy="1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7" name="Google Shape;1277;p197"/>
          <p:cNvSpPr/>
          <p:nvPr/>
        </p:nvSpPr>
        <p:spPr>
          <a:xfrm rot="5400000">
            <a:off x="8512883" y="3477288"/>
            <a:ext cx="652500" cy="1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8" name="Google Shape;1278;p197"/>
          <p:cNvCxnSpPr>
            <a:stCxn id="1276" idx="0"/>
            <a:endCxn id="1277" idx="2"/>
          </p:cNvCxnSpPr>
          <p:nvPr/>
        </p:nvCxnSpPr>
        <p:spPr>
          <a:xfrm>
            <a:off x="8030133" y="3536838"/>
            <a:ext cx="749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279" name="Google Shape;1279;p197"/>
          <p:cNvSpPr txBox="1"/>
          <p:nvPr/>
        </p:nvSpPr>
        <p:spPr>
          <a:xfrm>
            <a:off x="10466358" y="939775"/>
            <a:ext cx="1275142" cy="41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200"/>
              <a:buFont typeface="Calibri"/>
              <a:buNone/>
            </a:pPr>
            <a:r>
              <a:rPr lang="es-AR" sz="1200" b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PROVEEDORES</a:t>
            </a:r>
            <a:endParaRPr sz="1200" b="1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5" name="Google Shape;1225;p197"/>
          <p:cNvSpPr/>
          <p:nvPr/>
        </p:nvSpPr>
        <p:spPr>
          <a:xfrm>
            <a:off x="3830000" y="1436475"/>
            <a:ext cx="487200" cy="8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6" name="Google Shape;1226;p197"/>
          <p:cNvSpPr/>
          <p:nvPr/>
        </p:nvSpPr>
        <p:spPr>
          <a:xfrm>
            <a:off x="5963700" y="1436475"/>
            <a:ext cx="487200" cy="8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2" name="Google Shape;1222;p197"/>
          <p:cNvSpPr/>
          <p:nvPr/>
        </p:nvSpPr>
        <p:spPr>
          <a:xfrm>
            <a:off x="6699300" y="1407450"/>
            <a:ext cx="487200" cy="8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3" name="Google Shape;1223;p197"/>
          <p:cNvSpPr/>
          <p:nvPr/>
        </p:nvSpPr>
        <p:spPr>
          <a:xfrm>
            <a:off x="9747400" y="1407450"/>
            <a:ext cx="487200" cy="8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9" name="Google Shape;1219;p197"/>
          <p:cNvSpPr/>
          <p:nvPr/>
        </p:nvSpPr>
        <p:spPr>
          <a:xfrm>
            <a:off x="10104500" y="1398875"/>
            <a:ext cx="487200" cy="8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0" name="Google Shape;1220;p197"/>
          <p:cNvSpPr/>
          <p:nvPr/>
        </p:nvSpPr>
        <p:spPr>
          <a:xfrm>
            <a:off x="11704800" y="1398875"/>
            <a:ext cx="487200" cy="8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0" name="Google Shape;1280;p197"/>
          <p:cNvPicPr preferRelativeResize="0"/>
          <p:nvPr/>
        </p:nvPicPr>
        <p:blipFill rotWithShape="1">
          <a:blip r:embed="rId11">
            <a:alphaModFix/>
          </a:blip>
          <a:srcRect b="24963"/>
          <a:stretch/>
        </p:blipFill>
        <p:spPr>
          <a:xfrm>
            <a:off x="10615688" y="1810900"/>
            <a:ext cx="1056900" cy="793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1" name="Google Shape;1281;p197"/>
          <p:cNvPicPr preferRelativeResize="0"/>
          <p:nvPr/>
        </p:nvPicPr>
        <p:blipFill rotWithShape="1">
          <a:blip r:embed="rId11">
            <a:alphaModFix/>
          </a:blip>
          <a:srcRect b="24963"/>
          <a:stretch/>
        </p:blipFill>
        <p:spPr>
          <a:xfrm>
            <a:off x="10615688" y="2911150"/>
            <a:ext cx="1056900" cy="793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2" name="Google Shape;1282;p197"/>
          <p:cNvPicPr preferRelativeResize="0"/>
          <p:nvPr/>
        </p:nvPicPr>
        <p:blipFill rotWithShape="1">
          <a:blip r:embed="rId11">
            <a:alphaModFix/>
          </a:blip>
          <a:srcRect b="24963"/>
          <a:stretch/>
        </p:blipFill>
        <p:spPr>
          <a:xfrm>
            <a:off x="10615688" y="3971309"/>
            <a:ext cx="1056900" cy="793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3" name="Google Shape;1283;p197"/>
          <p:cNvPicPr preferRelativeResize="0"/>
          <p:nvPr/>
        </p:nvPicPr>
        <p:blipFill rotWithShape="1">
          <a:blip r:embed="rId11">
            <a:alphaModFix/>
          </a:blip>
          <a:srcRect b="24963"/>
          <a:stretch/>
        </p:blipFill>
        <p:spPr>
          <a:xfrm>
            <a:off x="10615688" y="5073921"/>
            <a:ext cx="1056900" cy="793058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197"/>
          <p:cNvSpPr/>
          <p:nvPr/>
        </p:nvSpPr>
        <p:spPr>
          <a:xfrm rot="5400000">
            <a:off x="10199733" y="2147879"/>
            <a:ext cx="652500" cy="1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5" name="Google Shape;1285;p197"/>
          <p:cNvSpPr/>
          <p:nvPr/>
        </p:nvSpPr>
        <p:spPr>
          <a:xfrm rot="5400000">
            <a:off x="10199733" y="3227525"/>
            <a:ext cx="652500" cy="1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6" name="Google Shape;1286;p197"/>
          <p:cNvSpPr/>
          <p:nvPr/>
        </p:nvSpPr>
        <p:spPr>
          <a:xfrm rot="5400000">
            <a:off x="10199733" y="4308288"/>
            <a:ext cx="652500" cy="1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7" name="Google Shape;1287;p197"/>
          <p:cNvSpPr/>
          <p:nvPr/>
        </p:nvSpPr>
        <p:spPr>
          <a:xfrm rot="5400000">
            <a:off x="10199733" y="5410900"/>
            <a:ext cx="652500" cy="1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8" name="Google Shape;1288;p197"/>
          <p:cNvSpPr/>
          <p:nvPr/>
        </p:nvSpPr>
        <p:spPr>
          <a:xfrm rot="5400000">
            <a:off x="9475158" y="3432438"/>
            <a:ext cx="652500" cy="1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89" name="Google Shape;1289;p197"/>
          <p:cNvCxnSpPr>
            <a:stCxn id="1288" idx="0"/>
            <a:endCxn id="1284" idx="2"/>
          </p:cNvCxnSpPr>
          <p:nvPr/>
        </p:nvCxnSpPr>
        <p:spPr>
          <a:xfrm rot="10800000" flipH="1">
            <a:off x="9860958" y="2207388"/>
            <a:ext cx="605400" cy="1284600"/>
          </a:xfrm>
          <a:prstGeom prst="curvedConnector3">
            <a:avLst>
              <a:gd name="adj1" fmla="val 50006"/>
            </a:avLst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290" name="Google Shape;1290;p197"/>
          <p:cNvCxnSpPr>
            <a:stCxn id="1288" idx="0"/>
            <a:endCxn id="1285" idx="2"/>
          </p:cNvCxnSpPr>
          <p:nvPr/>
        </p:nvCxnSpPr>
        <p:spPr>
          <a:xfrm rot="10800000" flipH="1">
            <a:off x="9860958" y="3287088"/>
            <a:ext cx="605400" cy="204900"/>
          </a:xfrm>
          <a:prstGeom prst="curvedConnector3">
            <a:avLst>
              <a:gd name="adj1" fmla="val 50006"/>
            </a:avLst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291" name="Google Shape;1291;p197"/>
          <p:cNvCxnSpPr>
            <a:stCxn id="1288" idx="0"/>
            <a:endCxn id="1286" idx="2"/>
          </p:cNvCxnSpPr>
          <p:nvPr/>
        </p:nvCxnSpPr>
        <p:spPr>
          <a:xfrm>
            <a:off x="9860958" y="3491988"/>
            <a:ext cx="605400" cy="875700"/>
          </a:xfrm>
          <a:prstGeom prst="curvedConnector3">
            <a:avLst>
              <a:gd name="adj1" fmla="val 50006"/>
            </a:avLst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292" name="Google Shape;1292;p197"/>
          <p:cNvCxnSpPr>
            <a:stCxn id="1288" idx="0"/>
            <a:endCxn id="1287" idx="2"/>
          </p:cNvCxnSpPr>
          <p:nvPr/>
        </p:nvCxnSpPr>
        <p:spPr>
          <a:xfrm>
            <a:off x="9860958" y="3491988"/>
            <a:ext cx="605400" cy="1978500"/>
          </a:xfrm>
          <a:prstGeom prst="curvedConnector3">
            <a:avLst>
              <a:gd name="adj1" fmla="val 50006"/>
            </a:avLst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198"/>
          <p:cNvSpPr txBox="1">
            <a:spLocks noGrp="1"/>
          </p:cNvSpPr>
          <p:nvPr>
            <p:ph type="ctrTitle"/>
          </p:nvPr>
        </p:nvSpPr>
        <p:spPr>
          <a:xfrm>
            <a:off x="723445" y="1346447"/>
            <a:ext cx="10745119" cy="1029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7250" rIns="0" bIns="0" anchor="t" anchorCtr="0">
            <a:noAutofit/>
          </a:bodyPr>
          <a:lstStyle/>
          <a:p>
            <a:pPr marL="7002081" marR="6773" lvl="0" indent="-155940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/>
              <a:t>Cobros con medios de pagos  electrónicos</a:t>
            </a:r>
            <a:endParaRPr/>
          </a:p>
        </p:txBody>
      </p:sp>
      <p:sp>
        <p:nvSpPr>
          <p:cNvPr id="1298" name="Google Shape;1298;p198"/>
          <p:cNvSpPr txBox="1"/>
          <p:nvPr/>
        </p:nvSpPr>
        <p:spPr>
          <a:xfrm>
            <a:off x="7256584" y="2597819"/>
            <a:ext cx="3786553" cy="614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t" anchorCtr="0">
            <a:noAutofit/>
          </a:bodyPr>
          <a:lstStyle/>
          <a:p>
            <a:pPr marL="1693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Tarifas y Plazos generales</a:t>
            </a:r>
            <a:endParaRPr/>
          </a:p>
          <a:p>
            <a:pPr marL="16933" marR="0" lvl="0" indent="0" algn="l" rtl="0">
              <a:spcBef>
                <a:spcPts val="133"/>
              </a:spcBef>
              <a:spcAft>
                <a:spcPts val="0"/>
              </a:spcAft>
              <a:buNone/>
            </a:pP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199"/>
          <p:cNvSpPr/>
          <p:nvPr/>
        </p:nvSpPr>
        <p:spPr>
          <a:xfrm>
            <a:off x="421700" y="1044400"/>
            <a:ext cx="3085253" cy="4972472"/>
          </a:xfrm>
          <a:custGeom>
            <a:avLst/>
            <a:gdLst/>
            <a:ahLst/>
            <a:cxnLst/>
            <a:rect l="l" t="t" r="r" b="b"/>
            <a:pathLst>
              <a:path w="2313940" h="3729354" extrusionOk="0">
                <a:moveTo>
                  <a:pt x="0" y="0"/>
                </a:moveTo>
                <a:lnTo>
                  <a:pt x="2313599" y="0"/>
                </a:lnTo>
                <a:lnTo>
                  <a:pt x="2313599" y="3729299"/>
                </a:lnTo>
                <a:lnTo>
                  <a:pt x="0" y="3729299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4" name="Google Shape;1304;p199"/>
          <p:cNvSpPr/>
          <p:nvPr/>
        </p:nvSpPr>
        <p:spPr>
          <a:xfrm>
            <a:off x="1014795" y="1875416"/>
            <a:ext cx="322096" cy="22459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5" name="Google Shape;1305;p199"/>
          <p:cNvSpPr/>
          <p:nvPr/>
        </p:nvSpPr>
        <p:spPr>
          <a:xfrm>
            <a:off x="1241300" y="734799"/>
            <a:ext cx="1446107" cy="518160"/>
          </a:xfrm>
          <a:custGeom>
            <a:avLst/>
            <a:gdLst/>
            <a:ahLst/>
            <a:cxnLst/>
            <a:rect l="l" t="t" r="r" b="b"/>
            <a:pathLst>
              <a:path w="1084580" h="388619" extrusionOk="0">
                <a:moveTo>
                  <a:pt x="0" y="0"/>
                </a:moveTo>
                <a:lnTo>
                  <a:pt x="1084199" y="0"/>
                </a:lnTo>
                <a:lnTo>
                  <a:pt x="1084199" y="388499"/>
                </a:lnTo>
                <a:lnTo>
                  <a:pt x="0" y="3884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6" name="Google Shape;1306;p199"/>
          <p:cNvSpPr/>
          <p:nvPr/>
        </p:nvSpPr>
        <p:spPr>
          <a:xfrm>
            <a:off x="1724869" y="739799"/>
            <a:ext cx="478465" cy="6768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7" name="Google Shape;1307;p199"/>
          <p:cNvSpPr/>
          <p:nvPr/>
        </p:nvSpPr>
        <p:spPr>
          <a:xfrm>
            <a:off x="2601913" y="1875416"/>
            <a:ext cx="322095" cy="22459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8" name="Google Shape;1308;p199"/>
          <p:cNvSpPr txBox="1"/>
          <p:nvPr/>
        </p:nvSpPr>
        <p:spPr>
          <a:xfrm>
            <a:off x="558301" y="2238196"/>
            <a:ext cx="1426871" cy="23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t" anchorCtr="0">
            <a:noAutofit/>
          </a:bodyPr>
          <a:lstStyle/>
          <a:p>
            <a:pPr marL="1693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Tarjeta de Débito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9" name="Google Shape;1309;p199"/>
          <p:cNvSpPr/>
          <p:nvPr/>
        </p:nvSpPr>
        <p:spPr>
          <a:xfrm>
            <a:off x="1953400" y="1768869"/>
            <a:ext cx="0" cy="3638127"/>
          </a:xfrm>
          <a:custGeom>
            <a:avLst/>
            <a:gdLst/>
            <a:ahLst/>
            <a:cxnLst/>
            <a:rect l="l" t="t" r="r" b="b"/>
            <a:pathLst>
              <a:path w="120000" h="2728595" extrusionOk="0">
                <a:moveTo>
                  <a:pt x="0" y="0"/>
                </a:moveTo>
                <a:lnTo>
                  <a:pt x="0" y="2728199"/>
                </a:lnTo>
              </a:path>
            </a:pathLst>
          </a:custGeom>
          <a:noFill/>
          <a:ln w="9525" cap="flat" cmpd="sng">
            <a:solidFill>
              <a:srgbClr val="595959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0" name="Google Shape;1310;p199"/>
          <p:cNvSpPr txBox="1"/>
          <p:nvPr/>
        </p:nvSpPr>
        <p:spPr>
          <a:xfrm>
            <a:off x="1985172" y="2215218"/>
            <a:ext cx="1613813" cy="636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1625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Tarjeta de Crédito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1006" lvl="0" indent="0" algn="ctr" rtl="0">
              <a:spcBef>
                <a:spcPts val="553"/>
              </a:spcBef>
              <a:spcAft>
                <a:spcPts val="0"/>
              </a:spcAft>
              <a:buNone/>
            </a:pPr>
            <a:r>
              <a:rPr lang="es-AR" sz="1900" b="1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2,90%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199"/>
          <p:cNvSpPr txBox="1"/>
          <p:nvPr/>
        </p:nvSpPr>
        <p:spPr>
          <a:xfrm>
            <a:off x="821941" y="2462484"/>
            <a:ext cx="706120" cy="309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t" anchorCtr="0">
            <a:noAutofit/>
          </a:bodyPr>
          <a:lstStyle/>
          <a:p>
            <a:pPr marL="1693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 b="1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1,90%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199"/>
          <p:cNvSpPr/>
          <p:nvPr/>
        </p:nvSpPr>
        <p:spPr>
          <a:xfrm>
            <a:off x="1034305" y="2977695"/>
            <a:ext cx="282807" cy="27908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3" name="Google Shape;1313;p199"/>
          <p:cNvSpPr/>
          <p:nvPr/>
        </p:nvSpPr>
        <p:spPr>
          <a:xfrm>
            <a:off x="2621427" y="2977695"/>
            <a:ext cx="282807" cy="27908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4" name="Google Shape;1314;p199"/>
          <p:cNvSpPr txBox="1"/>
          <p:nvPr/>
        </p:nvSpPr>
        <p:spPr>
          <a:xfrm>
            <a:off x="2251934" y="3255515"/>
            <a:ext cx="1022051" cy="23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t" anchorCtr="0">
            <a:noAutofit/>
          </a:bodyPr>
          <a:lstStyle/>
          <a:p>
            <a:pPr marL="1693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 recibís en: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5" name="Google Shape;1315;p199"/>
          <p:cNvSpPr txBox="1"/>
          <p:nvPr/>
        </p:nvSpPr>
        <p:spPr>
          <a:xfrm>
            <a:off x="763764" y="3291108"/>
            <a:ext cx="1076759" cy="23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t" anchorCtr="0">
            <a:noAutofit/>
          </a:bodyPr>
          <a:lstStyle/>
          <a:p>
            <a:pPr marL="1693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 recibís en: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6" name="Google Shape;1316;p199"/>
          <p:cNvSpPr txBox="1"/>
          <p:nvPr/>
        </p:nvSpPr>
        <p:spPr>
          <a:xfrm>
            <a:off x="841694" y="3561584"/>
            <a:ext cx="666327" cy="309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t" anchorCtr="0">
            <a:noAutofit/>
          </a:bodyPr>
          <a:lstStyle/>
          <a:p>
            <a:pPr marL="1693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 b="1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48hs*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199"/>
          <p:cNvSpPr txBox="1"/>
          <p:nvPr/>
        </p:nvSpPr>
        <p:spPr>
          <a:xfrm>
            <a:off x="2221259" y="3561584"/>
            <a:ext cx="1021927" cy="309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t" anchorCtr="0">
            <a:noAutofit/>
          </a:bodyPr>
          <a:lstStyle/>
          <a:p>
            <a:pPr marL="1693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 b="1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10 DÍAS*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199"/>
          <p:cNvSpPr txBox="1"/>
          <p:nvPr/>
        </p:nvSpPr>
        <p:spPr>
          <a:xfrm>
            <a:off x="1985172" y="4099560"/>
            <a:ext cx="1426243" cy="58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50" rIns="0" bIns="0" anchor="t" anchorCtr="0">
            <a:noAutofit/>
          </a:bodyPr>
          <a:lstStyle/>
          <a:p>
            <a:pPr marL="16933" marR="6773" lvl="0" indent="0" algn="ctr" rtl="0">
              <a:lnSpc>
                <a:spcPct val="790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te pagan en  cuotas:</a:t>
            </a:r>
            <a:endParaRPr/>
          </a:p>
          <a:p>
            <a:pPr marL="0" marR="48257" lvl="0" indent="0" algn="ctr" rtl="0">
              <a:lnSpc>
                <a:spcPct val="1136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 b="1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48hs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199"/>
          <p:cNvSpPr/>
          <p:nvPr/>
        </p:nvSpPr>
        <p:spPr>
          <a:xfrm>
            <a:off x="1241300" y="5717033"/>
            <a:ext cx="1446107" cy="594360"/>
          </a:xfrm>
          <a:custGeom>
            <a:avLst/>
            <a:gdLst/>
            <a:ahLst/>
            <a:cxnLst/>
            <a:rect l="l" t="t" r="r" b="b"/>
            <a:pathLst>
              <a:path w="1084580" h="445770" extrusionOk="0">
                <a:moveTo>
                  <a:pt x="0" y="0"/>
                </a:moveTo>
                <a:lnTo>
                  <a:pt x="1084199" y="0"/>
                </a:lnTo>
                <a:lnTo>
                  <a:pt x="1084199" y="445499"/>
                </a:lnTo>
                <a:lnTo>
                  <a:pt x="0" y="4454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0" name="Google Shape;1320;p199"/>
          <p:cNvSpPr/>
          <p:nvPr/>
        </p:nvSpPr>
        <p:spPr>
          <a:xfrm>
            <a:off x="1524485" y="5758702"/>
            <a:ext cx="921375" cy="59393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1" name="Google Shape;1321;p199"/>
          <p:cNvSpPr/>
          <p:nvPr/>
        </p:nvSpPr>
        <p:spPr>
          <a:xfrm>
            <a:off x="4388435" y="1050332"/>
            <a:ext cx="3085253" cy="4972472"/>
          </a:xfrm>
          <a:custGeom>
            <a:avLst/>
            <a:gdLst/>
            <a:ahLst/>
            <a:cxnLst/>
            <a:rect l="l" t="t" r="r" b="b"/>
            <a:pathLst>
              <a:path w="2313940" h="3729354" extrusionOk="0">
                <a:moveTo>
                  <a:pt x="0" y="0"/>
                </a:moveTo>
                <a:lnTo>
                  <a:pt x="2313599" y="0"/>
                </a:lnTo>
                <a:lnTo>
                  <a:pt x="2313599" y="3729299"/>
                </a:lnTo>
                <a:lnTo>
                  <a:pt x="0" y="3729299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2" name="Google Shape;1322;p199"/>
          <p:cNvSpPr/>
          <p:nvPr/>
        </p:nvSpPr>
        <p:spPr>
          <a:xfrm>
            <a:off x="4981527" y="1881348"/>
            <a:ext cx="322096" cy="22459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3" name="Google Shape;1323;p199"/>
          <p:cNvSpPr/>
          <p:nvPr/>
        </p:nvSpPr>
        <p:spPr>
          <a:xfrm>
            <a:off x="5208033" y="740733"/>
            <a:ext cx="1446107" cy="518160"/>
          </a:xfrm>
          <a:custGeom>
            <a:avLst/>
            <a:gdLst/>
            <a:ahLst/>
            <a:cxnLst/>
            <a:rect l="l" t="t" r="r" b="b"/>
            <a:pathLst>
              <a:path w="1084579" h="388619" extrusionOk="0">
                <a:moveTo>
                  <a:pt x="0" y="0"/>
                </a:moveTo>
                <a:lnTo>
                  <a:pt x="1084199" y="0"/>
                </a:lnTo>
                <a:lnTo>
                  <a:pt x="1084199" y="388499"/>
                </a:lnTo>
                <a:lnTo>
                  <a:pt x="0" y="3884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4" name="Google Shape;1324;p199"/>
          <p:cNvSpPr/>
          <p:nvPr/>
        </p:nvSpPr>
        <p:spPr>
          <a:xfrm>
            <a:off x="6568644" y="1881348"/>
            <a:ext cx="322096" cy="22459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5" name="Google Shape;1325;p199"/>
          <p:cNvSpPr/>
          <p:nvPr/>
        </p:nvSpPr>
        <p:spPr>
          <a:xfrm>
            <a:off x="5920132" y="1774800"/>
            <a:ext cx="6773" cy="3070013"/>
          </a:xfrm>
          <a:custGeom>
            <a:avLst/>
            <a:gdLst/>
            <a:ahLst/>
            <a:cxnLst/>
            <a:rect l="l" t="t" r="r" b="b"/>
            <a:pathLst>
              <a:path w="5079" h="2302510" extrusionOk="0">
                <a:moveTo>
                  <a:pt x="0" y="0"/>
                </a:moveTo>
                <a:lnTo>
                  <a:pt x="4499" y="2302499"/>
                </a:lnTo>
              </a:path>
            </a:pathLst>
          </a:custGeom>
          <a:noFill/>
          <a:ln w="9525" cap="flat" cmpd="sng">
            <a:solidFill>
              <a:srgbClr val="595959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6" name="Google Shape;1326;p199"/>
          <p:cNvSpPr txBox="1"/>
          <p:nvPr/>
        </p:nvSpPr>
        <p:spPr>
          <a:xfrm>
            <a:off x="6004150" y="2183126"/>
            <a:ext cx="1469537" cy="675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325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Tarjeta de Crédito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66037" lvl="0" indent="0" algn="ctr" rtl="0">
              <a:spcBef>
                <a:spcPts val="753"/>
              </a:spcBef>
              <a:spcAft>
                <a:spcPts val="0"/>
              </a:spcAft>
              <a:buNone/>
            </a:pPr>
            <a:r>
              <a:rPr lang="es-AR" sz="1900" b="1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2,90%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p199"/>
          <p:cNvSpPr txBox="1"/>
          <p:nvPr/>
        </p:nvSpPr>
        <p:spPr>
          <a:xfrm>
            <a:off x="4572000" y="2183126"/>
            <a:ext cx="1348132" cy="675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325" rIns="0" bIns="0" anchor="t" anchorCtr="0">
            <a:noAutofit/>
          </a:bodyPr>
          <a:lstStyle/>
          <a:p>
            <a:pPr marL="1693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Tarjeta de Débito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5190" marR="0" lvl="0" indent="0" algn="l" rtl="0">
              <a:spcBef>
                <a:spcPts val="753"/>
              </a:spcBef>
              <a:spcAft>
                <a:spcPts val="0"/>
              </a:spcAft>
              <a:buNone/>
            </a:pPr>
            <a:r>
              <a:rPr lang="es-AR" sz="1900" b="1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1,90%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199"/>
          <p:cNvSpPr/>
          <p:nvPr/>
        </p:nvSpPr>
        <p:spPr>
          <a:xfrm>
            <a:off x="5001039" y="2983628"/>
            <a:ext cx="282807" cy="27908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199"/>
          <p:cNvSpPr/>
          <p:nvPr/>
        </p:nvSpPr>
        <p:spPr>
          <a:xfrm>
            <a:off x="6588161" y="2983628"/>
            <a:ext cx="282807" cy="27908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0" name="Google Shape;1330;p199"/>
          <p:cNvSpPr txBox="1"/>
          <p:nvPr/>
        </p:nvSpPr>
        <p:spPr>
          <a:xfrm>
            <a:off x="4651248" y="3317493"/>
            <a:ext cx="1189635" cy="23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t" anchorCtr="0">
            <a:noAutofit/>
          </a:bodyPr>
          <a:lstStyle/>
          <a:p>
            <a:pPr marL="1693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 recibís en: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1" name="Google Shape;1331;p199"/>
          <p:cNvSpPr txBox="1"/>
          <p:nvPr/>
        </p:nvSpPr>
        <p:spPr>
          <a:xfrm>
            <a:off x="4808427" y="3567518"/>
            <a:ext cx="666327" cy="309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t" anchorCtr="0">
            <a:noAutofit/>
          </a:bodyPr>
          <a:lstStyle/>
          <a:p>
            <a:pPr marL="1693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 b="1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48hs*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199"/>
          <p:cNvSpPr txBox="1"/>
          <p:nvPr/>
        </p:nvSpPr>
        <p:spPr>
          <a:xfrm>
            <a:off x="5981945" y="3232925"/>
            <a:ext cx="1380147" cy="7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0425" rIns="0" bIns="0" anchor="t" anchorCtr="0">
            <a:noAutofit/>
          </a:bodyPr>
          <a:lstStyle/>
          <a:p>
            <a:pPr marL="59264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 recibís en: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1013"/>
              </a:spcBef>
              <a:spcAft>
                <a:spcPts val="0"/>
              </a:spcAft>
              <a:buNone/>
            </a:pPr>
            <a:r>
              <a:rPr lang="es-AR" sz="1900" b="1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10 DÍAS*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199"/>
          <p:cNvSpPr txBox="1"/>
          <p:nvPr/>
        </p:nvSpPr>
        <p:spPr>
          <a:xfrm>
            <a:off x="6096236" y="4207092"/>
            <a:ext cx="1265856" cy="58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50" rIns="0" bIns="0" anchor="t" anchorCtr="0">
            <a:noAutofit/>
          </a:bodyPr>
          <a:lstStyle/>
          <a:p>
            <a:pPr marL="16086" marR="6773" lvl="0" indent="0" algn="ctr" rtl="0">
              <a:lnSpc>
                <a:spcPct val="790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te pagan en  cuotas:</a:t>
            </a:r>
            <a:endParaRPr/>
          </a:p>
          <a:p>
            <a:pPr marL="0" marR="48257" lvl="0" indent="0" algn="ctr" rtl="0">
              <a:lnSpc>
                <a:spcPct val="1136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 b="1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48hs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p199"/>
          <p:cNvSpPr/>
          <p:nvPr/>
        </p:nvSpPr>
        <p:spPr>
          <a:xfrm>
            <a:off x="5208033" y="5722965"/>
            <a:ext cx="1446107" cy="594360"/>
          </a:xfrm>
          <a:custGeom>
            <a:avLst/>
            <a:gdLst/>
            <a:ahLst/>
            <a:cxnLst/>
            <a:rect l="l" t="t" r="r" b="b"/>
            <a:pathLst>
              <a:path w="1084579" h="445770" extrusionOk="0">
                <a:moveTo>
                  <a:pt x="0" y="0"/>
                </a:moveTo>
                <a:lnTo>
                  <a:pt x="1084199" y="0"/>
                </a:lnTo>
                <a:lnTo>
                  <a:pt x="1084199" y="445499"/>
                </a:lnTo>
                <a:lnTo>
                  <a:pt x="0" y="4454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5" name="Google Shape;1335;p199"/>
          <p:cNvSpPr/>
          <p:nvPr/>
        </p:nvSpPr>
        <p:spPr>
          <a:xfrm>
            <a:off x="5491218" y="5764635"/>
            <a:ext cx="921375" cy="59393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199"/>
          <p:cNvSpPr/>
          <p:nvPr/>
        </p:nvSpPr>
        <p:spPr>
          <a:xfrm>
            <a:off x="5760551" y="917051"/>
            <a:ext cx="487199" cy="50551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7" name="Google Shape;1337;p199"/>
          <p:cNvSpPr/>
          <p:nvPr/>
        </p:nvSpPr>
        <p:spPr>
          <a:xfrm>
            <a:off x="4898467" y="4988132"/>
            <a:ext cx="2067560" cy="0"/>
          </a:xfrm>
          <a:custGeom>
            <a:avLst/>
            <a:gdLst/>
            <a:ahLst/>
            <a:cxnLst/>
            <a:rect l="l" t="t" r="r" b="b"/>
            <a:pathLst>
              <a:path w="1550670" h="120000" extrusionOk="0">
                <a:moveTo>
                  <a:pt x="0" y="0"/>
                </a:moveTo>
                <a:lnTo>
                  <a:pt x="1550099" y="0"/>
                </a:lnTo>
              </a:path>
            </a:pathLst>
          </a:custGeom>
          <a:noFill/>
          <a:ln w="9525" cap="flat" cmpd="sng">
            <a:solidFill>
              <a:srgbClr val="595959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8" name="Google Shape;1338;p199"/>
          <p:cNvSpPr txBox="1"/>
          <p:nvPr/>
        </p:nvSpPr>
        <p:spPr>
          <a:xfrm>
            <a:off x="5543946" y="5426848"/>
            <a:ext cx="376767" cy="309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t" anchorCtr="0">
            <a:noAutofit/>
          </a:bodyPr>
          <a:lstStyle/>
          <a:p>
            <a:pPr marL="1693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 b="1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1%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9" name="Google Shape;1339;p199"/>
          <p:cNvSpPr/>
          <p:nvPr/>
        </p:nvSpPr>
        <p:spPr>
          <a:xfrm>
            <a:off x="4831168" y="5319520"/>
            <a:ext cx="478465" cy="47846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0" name="Google Shape;1340;p199"/>
          <p:cNvSpPr txBox="1"/>
          <p:nvPr/>
        </p:nvSpPr>
        <p:spPr>
          <a:xfrm>
            <a:off x="6225419" y="5488041"/>
            <a:ext cx="1248268" cy="23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t" anchorCtr="0">
            <a:noAutofit/>
          </a:bodyPr>
          <a:lstStyle/>
          <a:p>
            <a:pPr marL="1693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el Momento</a:t>
            </a:r>
            <a:endParaRPr/>
          </a:p>
        </p:txBody>
      </p:sp>
      <p:sp>
        <p:nvSpPr>
          <p:cNvPr id="1341" name="Google Shape;1341;p199"/>
          <p:cNvSpPr/>
          <p:nvPr/>
        </p:nvSpPr>
        <p:spPr>
          <a:xfrm>
            <a:off x="8557468" y="1082083"/>
            <a:ext cx="3085253" cy="4972472"/>
          </a:xfrm>
          <a:custGeom>
            <a:avLst/>
            <a:gdLst/>
            <a:ahLst/>
            <a:cxnLst/>
            <a:rect l="l" t="t" r="r" b="b"/>
            <a:pathLst>
              <a:path w="2313940" h="3729354" extrusionOk="0">
                <a:moveTo>
                  <a:pt x="0" y="0"/>
                </a:moveTo>
                <a:lnTo>
                  <a:pt x="2313599" y="0"/>
                </a:lnTo>
                <a:lnTo>
                  <a:pt x="2313599" y="3729299"/>
                </a:lnTo>
                <a:lnTo>
                  <a:pt x="0" y="3729299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2" name="Google Shape;1342;p199"/>
          <p:cNvSpPr/>
          <p:nvPr/>
        </p:nvSpPr>
        <p:spPr>
          <a:xfrm>
            <a:off x="9150563" y="1913099"/>
            <a:ext cx="322095" cy="22459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3" name="Google Shape;1343;p199"/>
          <p:cNvSpPr/>
          <p:nvPr/>
        </p:nvSpPr>
        <p:spPr>
          <a:xfrm>
            <a:off x="9377068" y="772483"/>
            <a:ext cx="1446107" cy="518160"/>
          </a:xfrm>
          <a:custGeom>
            <a:avLst/>
            <a:gdLst/>
            <a:ahLst/>
            <a:cxnLst/>
            <a:rect l="l" t="t" r="r" b="b"/>
            <a:pathLst>
              <a:path w="1084579" h="388619" extrusionOk="0">
                <a:moveTo>
                  <a:pt x="0" y="0"/>
                </a:moveTo>
                <a:lnTo>
                  <a:pt x="1084199" y="0"/>
                </a:lnTo>
                <a:lnTo>
                  <a:pt x="1084199" y="388499"/>
                </a:lnTo>
                <a:lnTo>
                  <a:pt x="0" y="3884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199"/>
          <p:cNvSpPr/>
          <p:nvPr/>
        </p:nvSpPr>
        <p:spPr>
          <a:xfrm>
            <a:off x="10737679" y="1913099"/>
            <a:ext cx="322095" cy="22459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5" name="Google Shape;1345;p199"/>
          <p:cNvSpPr/>
          <p:nvPr/>
        </p:nvSpPr>
        <p:spPr>
          <a:xfrm>
            <a:off x="10089168" y="1806551"/>
            <a:ext cx="6773" cy="3070013"/>
          </a:xfrm>
          <a:custGeom>
            <a:avLst/>
            <a:gdLst/>
            <a:ahLst/>
            <a:cxnLst/>
            <a:rect l="l" t="t" r="r" b="b"/>
            <a:pathLst>
              <a:path w="5079" h="2302510" extrusionOk="0">
                <a:moveTo>
                  <a:pt x="0" y="0"/>
                </a:moveTo>
                <a:lnTo>
                  <a:pt x="4499" y="2302499"/>
                </a:lnTo>
              </a:path>
            </a:pathLst>
          </a:custGeom>
          <a:noFill/>
          <a:ln w="9525" cap="flat" cmpd="sng">
            <a:solidFill>
              <a:srgbClr val="595959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6" name="Google Shape;1346;p199"/>
          <p:cNvSpPr txBox="1"/>
          <p:nvPr/>
        </p:nvSpPr>
        <p:spPr>
          <a:xfrm>
            <a:off x="10173180" y="2214877"/>
            <a:ext cx="1385774" cy="28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325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Tarjeta de Crédito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7" name="Google Shape;1347;p199"/>
          <p:cNvSpPr txBox="1"/>
          <p:nvPr/>
        </p:nvSpPr>
        <p:spPr>
          <a:xfrm>
            <a:off x="8651631" y="2214877"/>
            <a:ext cx="1437537" cy="675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4325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Tarjeta de Débito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47" marR="0" lvl="0" indent="0" algn="ctr" rtl="0">
              <a:spcBef>
                <a:spcPts val="753"/>
              </a:spcBef>
              <a:spcAft>
                <a:spcPts val="0"/>
              </a:spcAft>
              <a:buNone/>
            </a:pP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8" name="Google Shape;1348;p199"/>
          <p:cNvSpPr/>
          <p:nvPr/>
        </p:nvSpPr>
        <p:spPr>
          <a:xfrm>
            <a:off x="9170072" y="3015376"/>
            <a:ext cx="282805" cy="27908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9" name="Google Shape;1349;p199"/>
          <p:cNvSpPr/>
          <p:nvPr/>
        </p:nvSpPr>
        <p:spPr>
          <a:xfrm>
            <a:off x="10757195" y="3015376"/>
            <a:ext cx="282805" cy="27908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0" name="Google Shape;1350;p199"/>
          <p:cNvSpPr txBox="1"/>
          <p:nvPr/>
        </p:nvSpPr>
        <p:spPr>
          <a:xfrm>
            <a:off x="10357026" y="3304568"/>
            <a:ext cx="1028965" cy="23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t" anchorCtr="0">
            <a:noAutofit/>
          </a:bodyPr>
          <a:lstStyle/>
          <a:p>
            <a:pPr marL="1693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Lo recibís en: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1" name="Google Shape;1351;p199"/>
          <p:cNvSpPr txBox="1"/>
          <p:nvPr/>
        </p:nvSpPr>
        <p:spPr>
          <a:xfrm>
            <a:off x="8904389" y="3328792"/>
            <a:ext cx="1025197" cy="23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t" anchorCtr="0">
            <a:noAutofit/>
          </a:bodyPr>
          <a:lstStyle/>
          <a:p>
            <a:pPr marL="1693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Lo recibís en: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2" name="Google Shape;1352;p199"/>
          <p:cNvSpPr txBox="1"/>
          <p:nvPr/>
        </p:nvSpPr>
        <p:spPr>
          <a:xfrm>
            <a:off x="8977461" y="3599268"/>
            <a:ext cx="666327" cy="309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t" anchorCtr="0">
            <a:noAutofit/>
          </a:bodyPr>
          <a:lstStyle/>
          <a:p>
            <a:pPr marL="1693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 b="1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48hs*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3" name="Google Shape;1353;p199"/>
          <p:cNvSpPr txBox="1"/>
          <p:nvPr/>
        </p:nvSpPr>
        <p:spPr>
          <a:xfrm>
            <a:off x="10357026" y="3599268"/>
            <a:ext cx="1021927" cy="309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t" anchorCtr="0">
            <a:noAutofit/>
          </a:bodyPr>
          <a:lstStyle/>
          <a:p>
            <a:pPr marL="1693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 b="1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10 DÍAS*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4" name="Google Shape;1354;p199"/>
          <p:cNvSpPr txBox="1"/>
          <p:nvPr/>
        </p:nvSpPr>
        <p:spPr>
          <a:xfrm>
            <a:off x="10173180" y="4238843"/>
            <a:ext cx="1303712" cy="58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50" rIns="0" bIns="0" anchor="t" anchorCtr="0">
            <a:noAutofit/>
          </a:bodyPr>
          <a:lstStyle/>
          <a:p>
            <a:pPr marL="16933" marR="6773" lvl="0" indent="0" algn="ctr" rtl="0">
              <a:lnSpc>
                <a:spcPct val="790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Si te pagan en  cuotas: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48257" lvl="0" indent="0" algn="ctr" rtl="0">
              <a:lnSpc>
                <a:spcPct val="1136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 b="1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48hs*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5" name="Google Shape;1355;p199"/>
          <p:cNvSpPr/>
          <p:nvPr/>
        </p:nvSpPr>
        <p:spPr>
          <a:xfrm>
            <a:off x="9377068" y="5754716"/>
            <a:ext cx="1446107" cy="594360"/>
          </a:xfrm>
          <a:custGeom>
            <a:avLst/>
            <a:gdLst/>
            <a:ahLst/>
            <a:cxnLst/>
            <a:rect l="l" t="t" r="r" b="b"/>
            <a:pathLst>
              <a:path w="1084579" h="445770" extrusionOk="0">
                <a:moveTo>
                  <a:pt x="0" y="0"/>
                </a:moveTo>
                <a:lnTo>
                  <a:pt x="1084199" y="0"/>
                </a:lnTo>
                <a:lnTo>
                  <a:pt x="1084199" y="445499"/>
                </a:lnTo>
                <a:lnTo>
                  <a:pt x="0" y="4454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6" name="Google Shape;1356;p199"/>
          <p:cNvSpPr/>
          <p:nvPr/>
        </p:nvSpPr>
        <p:spPr>
          <a:xfrm>
            <a:off x="9660251" y="5796383"/>
            <a:ext cx="921373" cy="59393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7" name="Google Shape;1357;p199"/>
          <p:cNvSpPr/>
          <p:nvPr/>
        </p:nvSpPr>
        <p:spPr>
          <a:xfrm>
            <a:off x="9067500" y="5019883"/>
            <a:ext cx="2067560" cy="0"/>
          </a:xfrm>
          <a:custGeom>
            <a:avLst/>
            <a:gdLst/>
            <a:ahLst/>
            <a:cxnLst/>
            <a:rect l="l" t="t" r="r" b="b"/>
            <a:pathLst>
              <a:path w="1550670" h="120000" extrusionOk="0">
                <a:moveTo>
                  <a:pt x="0" y="0"/>
                </a:moveTo>
                <a:lnTo>
                  <a:pt x="1550099" y="0"/>
                </a:lnTo>
              </a:path>
            </a:pathLst>
          </a:custGeom>
          <a:noFill/>
          <a:ln w="9525" cap="flat" cmpd="sng">
            <a:solidFill>
              <a:srgbClr val="595959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8" name="Google Shape;1358;p199"/>
          <p:cNvSpPr txBox="1"/>
          <p:nvPr/>
        </p:nvSpPr>
        <p:spPr>
          <a:xfrm>
            <a:off x="9712979" y="5458598"/>
            <a:ext cx="376767" cy="309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t" anchorCtr="0">
            <a:noAutofit/>
          </a:bodyPr>
          <a:lstStyle/>
          <a:p>
            <a:pPr marL="1693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 b="1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1%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199"/>
          <p:cNvSpPr/>
          <p:nvPr/>
        </p:nvSpPr>
        <p:spPr>
          <a:xfrm>
            <a:off x="9000201" y="5351269"/>
            <a:ext cx="478465" cy="47846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0" name="Google Shape;1360;p199"/>
          <p:cNvSpPr txBox="1"/>
          <p:nvPr/>
        </p:nvSpPr>
        <p:spPr>
          <a:xfrm>
            <a:off x="10394450" y="5519792"/>
            <a:ext cx="1352073" cy="23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t" anchorCtr="0">
            <a:noAutofit/>
          </a:bodyPr>
          <a:lstStyle/>
          <a:p>
            <a:pPr marL="1693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el momento</a:t>
            </a:r>
            <a:endParaRPr/>
          </a:p>
        </p:txBody>
      </p:sp>
      <p:sp>
        <p:nvSpPr>
          <p:cNvPr id="1361" name="Google Shape;1361;p199"/>
          <p:cNvSpPr/>
          <p:nvPr/>
        </p:nvSpPr>
        <p:spPr>
          <a:xfrm>
            <a:off x="9929586" y="926332"/>
            <a:ext cx="487183" cy="41909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199"/>
          <p:cNvSpPr/>
          <p:nvPr/>
        </p:nvSpPr>
        <p:spPr>
          <a:xfrm>
            <a:off x="8196134" y="1876700"/>
            <a:ext cx="204047" cy="3078480"/>
          </a:xfrm>
          <a:custGeom>
            <a:avLst/>
            <a:gdLst/>
            <a:ahLst/>
            <a:cxnLst/>
            <a:rect l="l" t="t" r="r" b="b"/>
            <a:pathLst>
              <a:path w="153035" h="2308860" extrusionOk="0">
                <a:moveTo>
                  <a:pt x="152399" y="0"/>
                </a:moveTo>
                <a:lnTo>
                  <a:pt x="0" y="0"/>
                </a:lnTo>
                <a:lnTo>
                  <a:pt x="0" y="2308499"/>
                </a:lnTo>
                <a:lnTo>
                  <a:pt x="152999" y="2308499"/>
                </a:lnTo>
              </a:path>
            </a:pathLst>
          </a:cu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3" name="Google Shape;1363;p199"/>
          <p:cNvSpPr/>
          <p:nvPr/>
        </p:nvSpPr>
        <p:spPr>
          <a:xfrm>
            <a:off x="7829933" y="2908634"/>
            <a:ext cx="652779" cy="801793"/>
          </a:xfrm>
          <a:custGeom>
            <a:avLst/>
            <a:gdLst/>
            <a:ahLst/>
            <a:cxnLst/>
            <a:rect l="l" t="t" r="r" b="b"/>
            <a:pathLst>
              <a:path w="489585" h="601344" extrusionOk="0">
                <a:moveTo>
                  <a:pt x="0" y="0"/>
                </a:moveTo>
                <a:lnTo>
                  <a:pt x="489299" y="0"/>
                </a:lnTo>
                <a:lnTo>
                  <a:pt x="489299" y="600899"/>
                </a:lnTo>
                <a:lnTo>
                  <a:pt x="0" y="6008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4" name="Google Shape;1364;p199"/>
          <p:cNvSpPr txBox="1"/>
          <p:nvPr/>
        </p:nvSpPr>
        <p:spPr>
          <a:xfrm>
            <a:off x="7939228" y="3147860"/>
            <a:ext cx="433493" cy="30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50" rIns="0" bIns="0" anchor="t" anchorCtr="0">
            <a:noAutofit/>
          </a:bodyPr>
          <a:lstStyle/>
          <a:p>
            <a:pPr marL="16933" marR="6773" lvl="0" indent="22013" algn="l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Futuro  servicio</a:t>
            </a:r>
            <a:endParaRPr sz="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5" name="Google Shape;1365;p199"/>
          <p:cNvSpPr txBox="1"/>
          <p:nvPr/>
        </p:nvSpPr>
        <p:spPr>
          <a:xfrm>
            <a:off x="5372345" y="5159341"/>
            <a:ext cx="1683654" cy="23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t" anchorCtr="0">
            <a:noAutofit/>
          </a:bodyPr>
          <a:lstStyle/>
          <a:p>
            <a:pPr marL="1693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Dinero en cuenta CVU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6" name="Google Shape;1366;p199"/>
          <p:cNvSpPr txBox="1"/>
          <p:nvPr/>
        </p:nvSpPr>
        <p:spPr>
          <a:xfrm>
            <a:off x="9478666" y="5163808"/>
            <a:ext cx="1656393" cy="23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t" anchorCtr="0">
            <a:noAutofit/>
          </a:bodyPr>
          <a:lstStyle/>
          <a:p>
            <a:pPr marL="1693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Dinero en cuenta CVU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7" name="Google Shape;1367;p199"/>
          <p:cNvSpPr/>
          <p:nvPr/>
        </p:nvSpPr>
        <p:spPr>
          <a:xfrm>
            <a:off x="746837" y="306812"/>
            <a:ext cx="10370820" cy="355600"/>
          </a:xfrm>
          <a:custGeom>
            <a:avLst/>
            <a:gdLst/>
            <a:ahLst/>
            <a:cxnLst/>
            <a:rect l="l" t="t" r="r" b="b"/>
            <a:pathLst>
              <a:path w="7778115" h="266700" extrusionOk="0">
                <a:moveTo>
                  <a:pt x="0" y="238125"/>
                </a:moveTo>
                <a:lnTo>
                  <a:pt x="0" y="0"/>
                </a:lnTo>
                <a:lnTo>
                  <a:pt x="7778099" y="0"/>
                </a:lnTo>
                <a:lnTo>
                  <a:pt x="7778099" y="266325"/>
                </a:lnTo>
              </a:path>
            </a:pathLst>
          </a:cu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8" name="Google Shape;1368;p199"/>
          <p:cNvSpPr/>
          <p:nvPr/>
        </p:nvSpPr>
        <p:spPr>
          <a:xfrm>
            <a:off x="3914800" y="9632"/>
            <a:ext cx="4362872" cy="594360"/>
          </a:xfrm>
          <a:custGeom>
            <a:avLst/>
            <a:gdLst/>
            <a:ahLst/>
            <a:cxnLst/>
            <a:rect l="l" t="t" r="r" b="b"/>
            <a:pathLst>
              <a:path w="3272154" h="445770" extrusionOk="0">
                <a:moveTo>
                  <a:pt x="0" y="0"/>
                </a:moveTo>
                <a:lnTo>
                  <a:pt x="3271800" y="0"/>
                </a:lnTo>
                <a:lnTo>
                  <a:pt x="3271800" y="445499"/>
                </a:lnTo>
                <a:lnTo>
                  <a:pt x="0" y="4454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9" name="Google Shape;1369;p199"/>
          <p:cNvSpPr txBox="1">
            <a:spLocks noGrp="1"/>
          </p:cNvSpPr>
          <p:nvPr>
            <p:ph type="title"/>
          </p:nvPr>
        </p:nvSpPr>
        <p:spPr>
          <a:xfrm>
            <a:off x="4255477" y="140518"/>
            <a:ext cx="4022195" cy="447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t" anchorCtr="0">
            <a:noAutofit/>
          </a:bodyPr>
          <a:lstStyle/>
          <a:p>
            <a:pPr marL="16933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 b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Tarifario CAME Pagos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0" name="Google Shape;1370;p199"/>
          <p:cNvSpPr txBox="1"/>
          <p:nvPr/>
        </p:nvSpPr>
        <p:spPr>
          <a:xfrm>
            <a:off x="241709" y="6468675"/>
            <a:ext cx="6525660" cy="23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t" anchorCtr="0">
            <a:noAutofit/>
          </a:bodyPr>
          <a:lstStyle/>
          <a:p>
            <a:pPr marL="1693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*Días hábiles. Los precios son sin IVA. Sujeto a modificaciones sin previo aviso</a:t>
            </a:r>
            <a:r>
              <a:rPr lang="es-AR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200"/>
          <p:cNvSpPr/>
          <p:nvPr/>
        </p:nvSpPr>
        <p:spPr>
          <a:xfrm>
            <a:off x="225276" y="366768"/>
            <a:ext cx="91747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</a:t>
            </a:r>
            <a:r>
              <a:rPr lang="es-AR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utilizan los servicios de CAME </a:t>
            </a:r>
            <a:r>
              <a:rPr lang="es-A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PAGOS?</a:t>
            </a:r>
            <a:endParaRPr sz="2800" dirty="0"/>
          </a:p>
        </p:txBody>
      </p:sp>
      <p:sp>
        <p:nvSpPr>
          <p:cNvPr id="1376" name="Google Shape;1376;p200"/>
          <p:cNvSpPr/>
          <p:nvPr/>
        </p:nvSpPr>
        <p:spPr>
          <a:xfrm>
            <a:off x="407190" y="1125698"/>
            <a:ext cx="8197313" cy="46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Estos</a:t>
            </a:r>
            <a:r>
              <a:rPr lang="es-A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videos de </a:t>
            </a:r>
            <a:r>
              <a:rPr lang="es-A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capacitación están en nuestra página WEB</a:t>
            </a:r>
            <a:endParaRPr dirty="0"/>
          </a:p>
        </p:txBody>
      </p:sp>
      <p:pic>
        <p:nvPicPr>
          <p:cNvPr id="1377" name="Google Shape;1377;p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46463" y="4"/>
            <a:ext cx="2248511" cy="1449417"/>
          </a:xfrm>
          <a:prstGeom prst="rect">
            <a:avLst/>
          </a:prstGeom>
          <a:noFill/>
          <a:ln>
            <a:noFill/>
          </a:ln>
        </p:spPr>
      </p:pic>
      <p:sp>
        <p:nvSpPr>
          <p:cNvPr id="1378" name="Google Shape;1378;p200"/>
          <p:cNvSpPr/>
          <p:nvPr/>
        </p:nvSpPr>
        <p:spPr>
          <a:xfrm>
            <a:off x="3985845" y="3276601"/>
            <a:ext cx="2262555" cy="2262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9" name="Google Shape;1379;p200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0" name="Google Shape;1380;p200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8797" y="1786429"/>
            <a:ext cx="2809875" cy="2228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1" name="Google Shape;1381;p200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93457" y="1786429"/>
            <a:ext cx="2809875" cy="2228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2" name="Google Shape;1382;p200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940781" y="4278925"/>
            <a:ext cx="2809875" cy="2228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3" name="Google Shape;1383;p200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283581" y="4306685"/>
            <a:ext cx="2809875" cy="2228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4" name="Google Shape;1384;p20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65669" y="5982043"/>
            <a:ext cx="1792339" cy="789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p201"/>
          <p:cNvSpPr/>
          <p:nvPr/>
        </p:nvSpPr>
        <p:spPr>
          <a:xfrm>
            <a:off x="225281" y="366768"/>
            <a:ext cx="55262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</a:t>
            </a:r>
            <a:r>
              <a:rPr lang="es-A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bajar </a:t>
            </a:r>
            <a:r>
              <a:rPr lang="es-A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utilizar </a:t>
            </a:r>
            <a:r>
              <a:rPr lang="es-A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CAME </a:t>
            </a:r>
            <a:r>
              <a:rPr lang="es-A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PAGOS?</a:t>
            </a:r>
            <a:endParaRPr dirty="0"/>
          </a:p>
        </p:txBody>
      </p:sp>
      <p:sp>
        <p:nvSpPr>
          <p:cNvPr id="1390" name="Google Shape;1390;p201"/>
          <p:cNvSpPr/>
          <p:nvPr/>
        </p:nvSpPr>
        <p:spPr>
          <a:xfrm>
            <a:off x="1767070" y="2754850"/>
            <a:ext cx="7810683" cy="461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Ingresá ahora a CAME PAGOS web o descargá la app</a:t>
            </a:r>
            <a:endParaRPr/>
          </a:p>
        </p:txBody>
      </p:sp>
      <p:pic>
        <p:nvPicPr>
          <p:cNvPr id="1391" name="Google Shape;1391;p2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46463" y="4"/>
            <a:ext cx="2248511" cy="1449417"/>
          </a:xfrm>
          <a:prstGeom prst="rect">
            <a:avLst/>
          </a:prstGeom>
          <a:noFill/>
          <a:ln>
            <a:noFill/>
          </a:ln>
        </p:spPr>
      </p:pic>
      <p:sp>
        <p:nvSpPr>
          <p:cNvPr id="1392" name="Google Shape;1392;p201">
            <a:hlinkClick r:id="rId4"/>
          </p:cNvPr>
          <p:cNvSpPr/>
          <p:nvPr/>
        </p:nvSpPr>
        <p:spPr>
          <a:xfrm>
            <a:off x="1821661" y="3488671"/>
            <a:ext cx="2487363" cy="736935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WEB / MOBILE</a:t>
            </a:r>
            <a:endParaRPr/>
          </a:p>
        </p:txBody>
      </p:sp>
      <p:pic>
        <p:nvPicPr>
          <p:cNvPr id="1393" name="Google Shape;1393;p201" descr="Imagen que contiene dibujo&#10;&#10;Descripción generada automáticamente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40092" y="3406783"/>
            <a:ext cx="2577773" cy="81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4" name="Google Shape;1394;p201" descr="Imagen que contiene dibujo&#10;&#10;Descripción generada automáticamente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07116" y="3429003"/>
            <a:ext cx="2577773" cy="81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6" name="Google Shape;1396;p20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65669" y="5982043"/>
            <a:ext cx="1792339" cy="789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3;p5"/>
          <p:cNvSpPr txBox="1"/>
          <p:nvPr/>
        </p:nvSpPr>
        <p:spPr>
          <a:xfrm>
            <a:off x="850392" y="1069522"/>
            <a:ext cx="9546336" cy="137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Font typeface="Wingdings" panose="05000000000000000000" pitchFamily="2" charset="2"/>
              <a:buChar char="ü"/>
            </a:pPr>
            <a:r>
              <a:rPr lang="es-AR" sz="2000" b="1" i="1" u="none" strike="noStrike" cap="none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Dos modalidades – las mismas funcionalidades</a:t>
            </a:r>
            <a:endParaRPr sz="2000" b="1" i="0" u="none" strike="noStrike" cap="none" dirty="0">
              <a:solidFill>
                <a:schemeClr val="tx1"/>
              </a:solidFill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2400"/>
              <a:buFont typeface="Roboto"/>
              <a:buNone/>
            </a:pPr>
            <a:r>
              <a:rPr lang="es-AR" sz="2000" b="0" i="1" u="none" strike="noStrike" cap="none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lang="es-AR" sz="2000" b="0" i="1" u="none" strike="noStrike" cap="none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La puedo utilizar tanto desde un navegador WEB como desde el Celular.</a:t>
            </a:r>
            <a:endParaRPr sz="2000" b="0" i="1" u="none" strike="noStrike" cap="none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13;p5"/>
          <p:cNvSpPr txBox="1"/>
          <p:nvPr/>
        </p:nvSpPr>
        <p:spPr>
          <a:xfrm>
            <a:off x="1755648" y="4349170"/>
            <a:ext cx="10197843" cy="1539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Font typeface="Wingdings" panose="05000000000000000000" pitchFamily="2" charset="2"/>
              <a:buChar char="ü"/>
            </a:pPr>
            <a:r>
              <a:rPr lang="es-AR" sz="2000" b="1" i="1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Para ambos casos debo crear una cuenta CVU</a:t>
            </a:r>
          </a:p>
          <a:p>
            <a:pPr lvl="3">
              <a:lnSpc>
                <a:spcPct val="115000"/>
              </a:lnSpc>
              <a:buClr>
                <a:schemeClr val="lt2"/>
              </a:buClr>
              <a:buSzPts val="2400"/>
            </a:pPr>
            <a:r>
              <a:rPr lang="es-AR" sz="2000" b="0" i="1" u="none" strike="noStrike" cap="none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</a:p>
          <a:p>
            <a:pPr lvl="3">
              <a:lnSpc>
                <a:spcPct val="115000"/>
              </a:lnSpc>
              <a:buClr>
                <a:schemeClr val="lt2"/>
              </a:buClr>
              <a:buSzPts val="2400"/>
            </a:pPr>
            <a:r>
              <a:rPr lang="es-AR" sz="2000" i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lang="es-AR" sz="2000" i="1" dirty="0" smtClean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Eso se hace en simples pasos, siguiendo las instrucciones de la plataforma. Toma solo 5 minutos y no tiene ningún requisito complejo.</a:t>
            </a:r>
            <a:endParaRPr sz="2000" b="0" i="1" u="none" strike="noStrike" cap="none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terial Color Light">
      <a:dk1>
        <a:srgbClr val="222222"/>
      </a:dk1>
      <a:lt1>
        <a:srgbClr val="FFFFFF"/>
      </a:lt1>
      <a:dk2>
        <a:srgbClr val="222222"/>
      </a:dk2>
      <a:lt2>
        <a:srgbClr val="FFFFFF"/>
      </a:lt2>
      <a:accent1>
        <a:srgbClr val="2196F3"/>
      </a:accent1>
      <a:accent2>
        <a:srgbClr val="3F51B5"/>
      </a:accent2>
      <a:accent3>
        <a:srgbClr val="8BC34A"/>
      </a:accent3>
      <a:accent4>
        <a:srgbClr val="CDDC39"/>
      </a:accent4>
      <a:accent5>
        <a:srgbClr val="009688"/>
      </a:accent5>
      <a:accent6>
        <a:srgbClr val="00BCD4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Material Color Light">
      <a:dk1>
        <a:srgbClr val="222222"/>
      </a:dk1>
      <a:lt1>
        <a:srgbClr val="FFFFFF"/>
      </a:lt1>
      <a:dk2>
        <a:srgbClr val="222222"/>
      </a:dk2>
      <a:lt2>
        <a:srgbClr val="FFFFFF"/>
      </a:lt2>
      <a:accent1>
        <a:srgbClr val="2196F3"/>
      </a:accent1>
      <a:accent2>
        <a:srgbClr val="3F51B5"/>
      </a:accent2>
      <a:accent3>
        <a:srgbClr val="8BC34A"/>
      </a:accent3>
      <a:accent4>
        <a:srgbClr val="CDDC39"/>
      </a:accent4>
      <a:accent5>
        <a:srgbClr val="009688"/>
      </a:accent5>
      <a:accent6>
        <a:srgbClr val="00BCD4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659</Words>
  <Application>Microsoft Office PowerPoint</Application>
  <PresentationFormat>Panorámica</PresentationFormat>
  <Paragraphs>145</Paragraphs>
  <Slides>13</Slides>
  <Notes>13</Notes>
  <HiddenSlides>2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13</vt:i4>
      </vt:variant>
    </vt:vector>
  </HeadingPairs>
  <TitlesOfParts>
    <vt:vector size="26" baseType="lpstr">
      <vt:lpstr>Arial</vt:lpstr>
      <vt:lpstr>Roboto Thin</vt:lpstr>
      <vt:lpstr>Roboto Medium</vt:lpstr>
      <vt:lpstr>Calibri</vt:lpstr>
      <vt:lpstr>Wingdings</vt:lpstr>
      <vt:lpstr>Source Sans Pro</vt:lpstr>
      <vt:lpstr>Noto Sans Symbols</vt:lpstr>
      <vt:lpstr>Courier New</vt:lpstr>
      <vt:lpstr>Roboto</vt:lpstr>
      <vt:lpstr>Office Theme</vt:lpstr>
      <vt:lpstr>3_Office Theme</vt:lpstr>
      <vt:lpstr>1_Office Theme</vt:lpstr>
      <vt:lpstr>2_Office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Cobros con medios de pagos  electrónicos</vt:lpstr>
      <vt:lpstr>Tarifario CAME Pagos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</dc:creator>
  <cp:lastModifiedBy>Roberto</cp:lastModifiedBy>
  <cp:revision>4</cp:revision>
  <dcterms:modified xsi:type="dcterms:W3CDTF">2020-04-06T17:49:00Z</dcterms:modified>
</cp:coreProperties>
</file>