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7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4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1" r:id="rId18"/>
    <p:sldId id="290" r:id="rId19"/>
    <p:sldId id="292" r:id="rId20"/>
    <p:sldId id="257" r:id="rId2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99"/>
    <a:srgbClr val="0066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FC1367-36C5-4045-9B29-EEE4CF52F116}" v="6" dt="2020-04-28T17:17:10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64" d="100"/>
          <a:sy n="64" d="100"/>
        </p:scale>
        <p:origin x="8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imiliano Panero" userId="6ef7b77f8efd741b" providerId="LiveId" clId="{69FC1367-36C5-4045-9B29-EEE4CF52F116}"/>
    <pc:docChg chg="undo custSel addSld delSld modSld sldOrd">
      <pc:chgData name="Maximiliano Panero" userId="6ef7b77f8efd741b" providerId="LiveId" clId="{69FC1367-36C5-4045-9B29-EEE4CF52F116}" dt="2020-04-28T18:49:27.143" v="132" actId="1038"/>
      <pc:docMkLst>
        <pc:docMk/>
      </pc:docMkLst>
      <pc:sldChg chg="modSp mod">
        <pc:chgData name="Maximiliano Panero" userId="6ef7b77f8efd741b" providerId="LiveId" clId="{69FC1367-36C5-4045-9B29-EEE4CF52F116}" dt="2020-04-28T17:10:25.031" v="51" actId="948"/>
        <pc:sldMkLst>
          <pc:docMk/>
          <pc:sldMk cId="1915993932" sldId="256"/>
        </pc:sldMkLst>
        <pc:spChg chg="mod">
          <ac:chgData name="Maximiliano Panero" userId="6ef7b77f8efd741b" providerId="LiveId" clId="{69FC1367-36C5-4045-9B29-EEE4CF52F116}" dt="2020-04-28T17:10:25.031" v="51" actId="948"/>
          <ac:spMkLst>
            <pc:docMk/>
            <pc:sldMk cId="1915993932" sldId="256"/>
            <ac:spMk id="5" creationId="{00000000-0000-0000-0000-000000000000}"/>
          </ac:spMkLst>
        </pc:spChg>
      </pc:sldChg>
      <pc:sldChg chg="del">
        <pc:chgData name="Maximiliano Panero" userId="6ef7b77f8efd741b" providerId="LiveId" clId="{69FC1367-36C5-4045-9B29-EEE4CF52F116}" dt="2020-04-28T17:11:24.554" v="58" actId="47"/>
        <pc:sldMkLst>
          <pc:docMk/>
          <pc:sldMk cId="542103251" sldId="258"/>
        </pc:sldMkLst>
      </pc:sldChg>
      <pc:sldChg chg="addSp delSp modSp del">
        <pc:chgData name="Maximiliano Panero" userId="6ef7b77f8efd741b" providerId="LiveId" clId="{69FC1367-36C5-4045-9B29-EEE4CF52F116}" dt="2020-04-28T17:11:33.323" v="60" actId="47"/>
        <pc:sldMkLst>
          <pc:docMk/>
          <pc:sldMk cId="1657494329" sldId="272"/>
        </pc:sldMkLst>
        <pc:spChg chg="add del mod">
          <ac:chgData name="Maximiliano Panero" userId="6ef7b77f8efd741b" providerId="LiveId" clId="{69FC1367-36C5-4045-9B29-EEE4CF52F116}" dt="2020-04-28T17:10:53.089" v="54"/>
          <ac:spMkLst>
            <pc:docMk/>
            <pc:sldMk cId="1657494329" sldId="272"/>
            <ac:spMk id="2" creationId="{975554D3-4A1C-4931-9B7C-F94161DF3AFF}"/>
          </ac:spMkLst>
        </pc:spChg>
      </pc:sldChg>
      <pc:sldChg chg="add del">
        <pc:chgData name="Maximiliano Panero" userId="6ef7b77f8efd741b" providerId="LiveId" clId="{69FC1367-36C5-4045-9B29-EEE4CF52F116}" dt="2020-04-28T17:11:17.244" v="56" actId="22"/>
        <pc:sldMkLst>
          <pc:docMk/>
          <pc:sldMk cId="1505293462" sldId="273"/>
        </pc:sldMkLst>
      </pc:sldChg>
      <pc:sldChg chg="add del">
        <pc:chgData name="Maximiliano Panero" userId="6ef7b77f8efd741b" providerId="LiveId" clId="{69FC1367-36C5-4045-9B29-EEE4CF52F116}" dt="2020-04-28T17:11:39.155" v="61" actId="47"/>
        <pc:sldMkLst>
          <pc:docMk/>
          <pc:sldMk cId="3899112717" sldId="273"/>
        </pc:sldMkLst>
      </pc:sldChg>
      <pc:sldChg chg="delSp modSp add mod">
        <pc:chgData name="Maximiliano Panero" userId="6ef7b77f8efd741b" providerId="LiveId" clId="{69FC1367-36C5-4045-9B29-EEE4CF52F116}" dt="2020-04-28T18:49:27.143" v="132" actId="1038"/>
        <pc:sldMkLst>
          <pc:docMk/>
          <pc:sldMk cId="1505293462" sldId="274"/>
        </pc:sldMkLst>
        <pc:spChg chg="mod">
          <ac:chgData name="Maximiliano Panero" userId="6ef7b77f8efd741b" providerId="LiveId" clId="{69FC1367-36C5-4045-9B29-EEE4CF52F116}" dt="2020-04-28T18:49:11.747" v="120" actId="1076"/>
          <ac:spMkLst>
            <pc:docMk/>
            <pc:sldMk cId="1505293462" sldId="274"/>
            <ac:spMk id="12" creationId="{37119BFA-26EA-4BA1-B7B5-C3662992B918}"/>
          </ac:spMkLst>
        </pc:spChg>
        <pc:spChg chg="mod">
          <ac:chgData name="Maximiliano Panero" userId="6ef7b77f8efd741b" providerId="LiveId" clId="{69FC1367-36C5-4045-9B29-EEE4CF52F116}" dt="2020-04-28T18:49:27.143" v="132" actId="1038"/>
          <ac:spMkLst>
            <pc:docMk/>
            <pc:sldMk cId="1505293462" sldId="274"/>
            <ac:spMk id="13" creationId="{B152D75C-3BB6-44E3-9C4F-C8CD7E8C58B7}"/>
          </ac:spMkLst>
        </pc:spChg>
        <pc:spChg chg="mod">
          <ac:chgData name="Maximiliano Panero" userId="6ef7b77f8efd741b" providerId="LiveId" clId="{69FC1367-36C5-4045-9B29-EEE4CF52F116}" dt="2020-04-28T18:49:27.143" v="132" actId="1038"/>
          <ac:spMkLst>
            <pc:docMk/>
            <pc:sldMk cId="1505293462" sldId="274"/>
            <ac:spMk id="14" creationId="{60368E9C-ACBA-4EBA-8C48-34F8A243061A}"/>
          </ac:spMkLst>
        </pc:spChg>
        <pc:spChg chg="mod">
          <ac:chgData name="Maximiliano Panero" userId="6ef7b77f8efd741b" providerId="LiveId" clId="{69FC1367-36C5-4045-9B29-EEE4CF52F116}" dt="2020-04-28T18:49:27.143" v="132" actId="1038"/>
          <ac:spMkLst>
            <pc:docMk/>
            <pc:sldMk cId="1505293462" sldId="274"/>
            <ac:spMk id="15" creationId="{00EA1EFC-7A83-4077-8389-866CD89B0023}"/>
          </ac:spMkLst>
        </pc:spChg>
        <pc:spChg chg="mod">
          <ac:chgData name="Maximiliano Panero" userId="6ef7b77f8efd741b" providerId="LiveId" clId="{69FC1367-36C5-4045-9B29-EEE4CF52F116}" dt="2020-04-28T18:49:27.143" v="132" actId="1038"/>
          <ac:spMkLst>
            <pc:docMk/>
            <pc:sldMk cId="1505293462" sldId="274"/>
            <ac:spMk id="16" creationId="{9A9E69A3-6C9A-4FEF-8A51-C37D60843A18}"/>
          </ac:spMkLst>
        </pc:spChg>
        <pc:spChg chg="mod">
          <ac:chgData name="Maximiliano Panero" userId="6ef7b77f8efd741b" providerId="LiveId" clId="{69FC1367-36C5-4045-9B29-EEE4CF52F116}" dt="2020-04-28T18:49:27.143" v="132" actId="1038"/>
          <ac:spMkLst>
            <pc:docMk/>
            <pc:sldMk cId="1505293462" sldId="274"/>
            <ac:spMk id="17" creationId="{B9A572AA-15A1-4CE6-95DC-7EBA369AC5CC}"/>
          </ac:spMkLst>
        </pc:spChg>
        <pc:spChg chg="mod">
          <ac:chgData name="Maximiliano Panero" userId="6ef7b77f8efd741b" providerId="LiveId" clId="{69FC1367-36C5-4045-9B29-EEE4CF52F116}" dt="2020-04-28T18:49:27.143" v="132" actId="1038"/>
          <ac:spMkLst>
            <pc:docMk/>
            <pc:sldMk cId="1505293462" sldId="274"/>
            <ac:spMk id="18" creationId="{064657E6-5868-4178-AA53-76DE9EB0BE2E}"/>
          </ac:spMkLst>
        </pc:spChg>
        <pc:spChg chg="mod">
          <ac:chgData name="Maximiliano Panero" userId="6ef7b77f8efd741b" providerId="LiveId" clId="{69FC1367-36C5-4045-9B29-EEE4CF52F116}" dt="2020-04-28T18:49:27.143" v="132" actId="1038"/>
          <ac:spMkLst>
            <pc:docMk/>
            <pc:sldMk cId="1505293462" sldId="274"/>
            <ac:spMk id="19" creationId="{9EF9193B-BCBF-46D7-BF1B-FC2E78A9C0FC}"/>
          </ac:spMkLst>
        </pc:spChg>
        <pc:spChg chg="mod">
          <ac:chgData name="Maximiliano Panero" userId="6ef7b77f8efd741b" providerId="LiveId" clId="{69FC1367-36C5-4045-9B29-EEE4CF52F116}" dt="2020-04-28T18:49:27.143" v="132" actId="1038"/>
          <ac:spMkLst>
            <pc:docMk/>
            <pc:sldMk cId="1505293462" sldId="274"/>
            <ac:spMk id="20" creationId="{2C2536C1-7A76-4C37-A1F3-688BC1405478}"/>
          </ac:spMkLst>
        </pc:spChg>
        <pc:spChg chg="mod">
          <ac:chgData name="Maximiliano Panero" userId="6ef7b77f8efd741b" providerId="LiveId" clId="{69FC1367-36C5-4045-9B29-EEE4CF52F116}" dt="2020-04-28T18:49:27.143" v="132" actId="1038"/>
          <ac:spMkLst>
            <pc:docMk/>
            <pc:sldMk cId="1505293462" sldId="274"/>
            <ac:spMk id="21" creationId="{96672545-5307-42CB-8098-4F723B923633}"/>
          </ac:spMkLst>
        </pc:spChg>
        <pc:spChg chg="mod">
          <ac:chgData name="Maximiliano Panero" userId="6ef7b77f8efd741b" providerId="LiveId" clId="{69FC1367-36C5-4045-9B29-EEE4CF52F116}" dt="2020-04-28T18:49:27.143" v="132" actId="1038"/>
          <ac:spMkLst>
            <pc:docMk/>
            <pc:sldMk cId="1505293462" sldId="274"/>
            <ac:spMk id="22" creationId="{58AD5B8C-3336-4357-B4F8-53596080B66A}"/>
          </ac:spMkLst>
        </pc:spChg>
        <pc:spChg chg="mod">
          <ac:chgData name="Maximiliano Panero" userId="6ef7b77f8efd741b" providerId="LiveId" clId="{69FC1367-36C5-4045-9B29-EEE4CF52F116}" dt="2020-04-28T18:49:27.143" v="132" actId="1038"/>
          <ac:spMkLst>
            <pc:docMk/>
            <pc:sldMk cId="1505293462" sldId="274"/>
            <ac:spMk id="23" creationId="{BEB0AFE6-BF5D-41B4-930D-AAC741E3F7A0}"/>
          </ac:spMkLst>
        </pc:spChg>
        <pc:spChg chg="mod">
          <ac:chgData name="Maximiliano Panero" userId="6ef7b77f8efd741b" providerId="LiveId" clId="{69FC1367-36C5-4045-9B29-EEE4CF52F116}" dt="2020-04-28T18:49:27.143" v="132" actId="1038"/>
          <ac:spMkLst>
            <pc:docMk/>
            <pc:sldMk cId="1505293462" sldId="274"/>
            <ac:spMk id="24" creationId="{47EAE1A3-7898-4737-98A9-AB7CA22B8514}"/>
          </ac:spMkLst>
        </pc:spChg>
        <pc:picChg chg="del">
          <ac:chgData name="Maximiliano Panero" userId="6ef7b77f8efd741b" providerId="LiveId" clId="{69FC1367-36C5-4045-9B29-EEE4CF52F116}" dt="2020-04-28T17:11:42.403" v="62" actId="478"/>
          <ac:picMkLst>
            <pc:docMk/>
            <pc:sldMk cId="1505293462" sldId="274"/>
            <ac:picMk id="31" creationId="{EFB62CE4-4168-4694-AEBD-0AF089BD7642}"/>
          </ac:picMkLst>
        </pc:picChg>
      </pc:sldChg>
      <pc:sldChg chg="add del">
        <pc:chgData name="Maximiliano Panero" userId="6ef7b77f8efd741b" providerId="LiveId" clId="{69FC1367-36C5-4045-9B29-EEE4CF52F116}" dt="2020-04-28T17:11:17.244" v="56" actId="22"/>
        <pc:sldMkLst>
          <pc:docMk/>
          <pc:sldMk cId="2023759682" sldId="274"/>
        </pc:sldMkLst>
      </pc:sldChg>
      <pc:sldChg chg="add del">
        <pc:chgData name="Maximiliano Panero" userId="6ef7b77f8efd741b" providerId="LiveId" clId="{69FC1367-36C5-4045-9B29-EEE4CF52F116}" dt="2020-04-28T17:11:24.554" v="58" actId="47"/>
        <pc:sldMkLst>
          <pc:docMk/>
          <pc:sldMk cId="231951578" sldId="275"/>
        </pc:sldMkLst>
      </pc:sldChg>
      <pc:sldChg chg="delSp add del mod">
        <pc:chgData name="Maximiliano Panero" userId="6ef7b77f8efd741b" providerId="LiveId" clId="{69FC1367-36C5-4045-9B29-EEE4CF52F116}" dt="2020-04-28T18:48:37.208" v="119" actId="47"/>
        <pc:sldMkLst>
          <pc:docMk/>
          <pc:sldMk cId="2023759682" sldId="275"/>
        </pc:sldMkLst>
        <pc:picChg chg="del">
          <ac:chgData name="Maximiliano Panero" userId="6ef7b77f8efd741b" providerId="LiveId" clId="{69FC1367-36C5-4045-9B29-EEE4CF52F116}" dt="2020-04-28T17:11:48.095" v="63" actId="478"/>
          <ac:picMkLst>
            <pc:docMk/>
            <pc:sldMk cId="2023759682" sldId="275"/>
            <ac:picMk id="31" creationId="{EFB62CE4-4168-4694-AEBD-0AF089BD7642}"/>
          </ac:picMkLst>
        </pc:picChg>
      </pc:sldChg>
      <pc:sldChg chg="add del">
        <pc:chgData name="Maximiliano Panero" userId="6ef7b77f8efd741b" providerId="LiveId" clId="{69FC1367-36C5-4045-9B29-EEE4CF52F116}" dt="2020-04-28T17:11:17.244" v="56" actId="22"/>
        <pc:sldMkLst>
          <pc:docMk/>
          <pc:sldMk cId="3569506448" sldId="275"/>
        </pc:sldMkLst>
      </pc:sldChg>
      <pc:sldChg chg="add del">
        <pc:chgData name="Maximiliano Panero" userId="6ef7b77f8efd741b" providerId="LiveId" clId="{69FC1367-36C5-4045-9B29-EEE4CF52F116}" dt="2020-04-28T17:11:17.244" v="56" actId="22"/>
        <pc:sldMkLst>
          <pc:docMk/>
          <pc:sldMk cId="373674682" sldId="276"/>
        </pc:sldMkLst>
      </pc:sldChg>
      <pc:sldChg chg="add del">
        <pc:chgData name="Maximiliano Panero" userId="6ef7b77f8efd741b" providerId="LiveId" clId="{69FC1367-36C5-4045-9B29-EEE4CF52F116}" dt="2020-04-28T17:11:24.554" v="58" actId="47"/>
        <pc:sldMkLst>
          <pc:docMk/>
          <pc:sldMk cId="1128144158" sldId="276"/>
        </pc:sldMkLst>
      </pc:sldChg>
      <pc:sldChg chg="delSp modSp add mod">
        <pc:chgData name="Maximiliano Panero" userId="6ef7b77f8efd741b" providerId="LiveId" clId="{69FC1367-36C5-4045-9B29-EEE4CF52F116}" dt="2020-04-28T17:11:50.130" v="65" actId="478"/>
        <pc:sldMkLst>
          <pc:docMk/>
          <pc:sldMk cId="3569506448" sldId="276"/>
        </pc:sldMkLst>
        <pc:picChg chg="del mod">
          <ac:chgData name="Maximiliano Panero" userId="6ef7b77f8efd741b" providerId="LiveId" clId="{69FC1367-36C5-4045-9B29-EEE4CF52F116}" dt="2020-04-28T17:11:50.130" v="65" actId="478"/>
          <ac:picMkLst>
            <pc:docMk/>
            <pc:sldMk cId="3569506448" sldId="276"/>
            <ac:picMk id="9" creationId="{649BC94D-3563-4E84-957E-CE358781B28E}"/>
          </ac:picMkLst>
        </pc:picChg>
      </pc:sldChg>
      <pc:sldChg chg="delSp add mod">
        <pc:chgData name="Maximiliano Panero" userId="6ef7b77f8efd741b" providerId="LiveId" clId="{69FC1367-36C5-4045-9B29-EEE4CF52F116}" dt="2020-04-28T17:11:51.876" v="66" actId="478"/>
        <pc:sldMkLst>
          <pc:docMk/>
          <pc:sldMk cId="373674682" sldId="277"/>
        </pc:sldMkLst>
        <pc:picChg chg="del">
          <ac:chgData name="Maximiliano Panero" userId="6ef7b77f8efd741b" providerId="LiveId" clId="{69FC1367-36C5-4045-9B29-EEE4CF52F116}" dt="2020-04-28T17:11:51.876" v="66" actId="478"/>
          <ac:picMkLst>
            <pc:docMk/>
            <pc:sldMk cId="373674682" sldId="277"/>
            <ac:picMk id="16" creationId="{2364995B-3361-4E47-A271-3206158C0686}"/>
          </ac:picMkLst>
        </pc:picChg>
      </pc:sldChg>
      <pc:sldChg chg="add del">
        <pc:chgData name="Maximiliano Panero" userId="6ef7b77f8efd741b" providerId="LiveId" clId="{69FC1367-36C5-4045-9B29-EEE4CF52F116}" dt="2020-04-28T17:11:17.244" v="56" actId="22"/>
        <pc:sldMkLst>
          <pc:docMk/>
          <pc:sldMk cId="3310543591" sldId="277"/>
        </pc:sldMkLst>
      </pc:sldChg>
      <pc:sldChg chg="add del">
        <pc:chgData name="Maximiliano Panero" userId="6ef7b77f8efd741b" providerId="LiveId" clId="{69FC1367-36C5-4045-9B29-EEE4CF52F116}" dt="2020-04-28T17:11:24.554" v="58" actId="47"/>
        <pc:sldMkLst>
          <pc:docMk/>
          <pc:sldMk cId="3467989721" sldId="277"/>
        </pc:sldMkLst>
      </pc:sldChg>
      <pc:sldChg chg="add del">
        <pc:chgData name="Maximiliano Panero" userId="6ef7b77f8efd741b" providerId="LiveId" clId="{69FC1367-36C5-4045-9B29-EEE4CF52F116}" dt="2020-04-28T17:11:24.554" v="58" actId="47"/>
        <pc:sldMkLst>
          <pc:docMk/>
          <pc:sldMk cId="321420967" sldId="278"/>
        </pc:sldMkLst>
      </pc:sldChg>
      <pc:sldChg chg="add del">
        <pc:chgData name="Maximiliano Panero" userId="6ef7b77f8efd741b" providerId="LiveId" clId="{69FC1367-36C5-4045-9B29-EEE4CF52F116}" dt="2020-04-28T17:11:17.244" v="56" actId="22"/>
        <pc:sldMkLst>
          <pc:docMk/>
          <pc:sldMk cId="828939494" sldId="278"/>
        </pc:sldMkLst>
      </pc:sldChg>
      <pc:sldChg chg="delSp add mod">
        <pc:chgData name="Maximiliano Panero" userId="6ef7b77f8efd741b" providerId="LiveId" clId="{69FC1367-36C5-4045-9B29-EEE4CF52F116}" dt="2020-04-28T17:11:55.189" v="67" actId="478"/>
        <pc:sldMkLst>
          <pc:docMk/>
          <pc:sldMk cId="3310543591" sldId="278"/>
        </pc:sldMkLst>
        <pc:picChg chg="del">
          <ac:chgData name="Maximiliano Panero" userId="6ef7b77f8efd741b" providerId="LiveId" clId="{69FC1367-36C5-4045-9B29-EEE4CF52F116}" dt="2020-04-28T17:11:55.189" v="67" actId="478"/>
          <ac:picMkLst>
            <pc:docMk/>
            <pc:sldMk cId="3310543591" sldId="278"/>
            <ac:picMk id="13" creationId="{40FCEDB1-F7D9-4691-A708-576E296D99B5}"/>
          </ac:picMkLst>
        </pc:picChg>
      </pc:sldChg>
      <pc:sldChg chg="delSp add mod">
        <pc:chgData name="Maximiliano Panero" userId="6ef7b77f8efd741b" providerId="LiveId" clId="{69FC1367-36C5-4045-9B29-EEE4CF52F116}" dt="2020-04-28T17:11:57.588" v="68" actId="478"/>
        <pc:sldMkLst>
          <pc:docMk/>
          <pc:sldMk cId="828939494" sldId="279"/>
        </pc:sldMkLst>
        <pc:picChg chg="del">
          <ac:chgData name="Maximiliano Panero" userId="6ef7b77f8efd741b" providerId="LiveId" clId="{69FC1367-36C5-4045-9B29-EEE4CF52F116}" dt="2020-04-28T17:11:57.588" v="68" actId="478"/>
          <ac:picMkLst>
            <pc:docMk/>
            <pc:sldMk cId="828939494" sldId="279"/>
            <ac:picMk id="8" creationId="{FDE919C4-4819-4BF4-A191-04B6C8BE315D}"/>
          </ac:picMkLst>
        </pc:picChg>
      </pc:sldChg>
      <pc:sldChg chg="add del">
        <pc:chgData name="Maximiliano Panero" userId="6ef7b77f8efd741b" providerId="LiveId" clId="{69FC1367-36C5-4045-9B29-EEE4CF52F116}" dt="2020-04-28T17:11:17.244" v="56" actId="22"/>
        <pc:sldMkLst>
          <pc:docMk/>
          <pc:sldMk cId="2378594780" sldId="279"/>
        </pc:sldMkLst>
      </pc:sldChg>
      <pc:sldChg chg="add del">
        <pc:chgData name="Maximiliano Panero" userId="6ef7b77f8efd741b" providerId="LiveId" clId="{69FC1367-36C5-4045-9B29-EEE4CF52F116}" dt="2020-04-28T17:11:24.554" v="58" actId="47"/>
        <pc:sldMkLst>
          <pc:docMk/>
          <pc:sldMk cId="2691469229" sldId="279"/>
        </pc:sldMkLst>
      </pc:sldChg>
      <pc:sldChg chg="add del">
        <pc:chgData name="Maximiliano Panero" userId="6ef7b77f8efd741b" providerId="LiveId" clId="{69FC1367-36C5-4045-9B29-EEE4CF52F116}" dt="2020-04-28T17:11:17.244" v="56" actId="22"/>
        <pc:sldMkLst>
          <pc:docMk/>
          <pc:sldMk cId="1525339432" sldId="280"/>
        </pc:sldMkLst>
      </pc:sldChg>
      <pc:sldChg chg="add del">
        <pc:chgData name="Maximiliano Panero" userId="6ef7b77f8efd741b" providerId="LiveId" clId="{69FC1367-36C5-4045-9B29-EEE4CF52F116}" dt="2020-04-28T17:11:24.554" v="58" actId="47"/>
        <pc:sldMkLst>
          <pc:docMk/>
          <pc:sldMk cId="2282633126" sldId="280"/>
        </pc:sldMkLst>
      </pc:sldChg>
      <pc:sldChg chg="delSp add mod">
        <pc:chgData name="Maximiliano Panero" userId="6ef7b77f8efd741b" providerId="LiveId" clId="{69FC1367-36C5-4045-9B29-EEE4CF52F116}" dt="2020-04-28T17:12:01.436" v="69" actId="478"/>
        <pc:sldMkLst>
          <pc:docMk/>
          <pc:sldMk cId="2378594780" sldId="280"/>
        </pc:sldMkLst>
        <pc:picChg chg="del">
          <ac:chgData name="Maximiliano Panero" userId="6ef7b77f8efd741b" providerId="LiveId" clId="{69FC1367-36C5-4045-9B29-EEE4CF52F116}" dt="2020-04-28T17:12:01.436" v="69" actId="478"/>
          <ac:picMkLst>
            <pc:docMk/>
            <pc:sldMk cId="2378594780" sldId="280"/>
            <ac:picMk id="7" creationId="{CB3B610A-8CD9-45D7-B8A9-CBA38C064405}"/>
          </ac:picMkLst>
        </pc:picChg>
      </pc:sldChg>
      <pc:sldChg chg="delSp modSp add mod">
        <pc:chgData name="Maximiliano Panero" userId="6ef7b77f8efd741b" providerId="LiveId" clId="{69FC1367-36C5-4045-9B29-EEE4CF52F116}" dt="2020-04-28T17:12:15.262" v="71" actId="33524"/>
        <pc:sldMkLst>
          <pc:docMk/>
          <pc:sldMk cId="1525339432" sldId="281"/>
        </pc:sldMkLst>
        <pc:spChg chg="mod">
          <ac:chgData name="Maximiliano Panero" userId="6ef7b77f8efd741b" providerId="LiveId" clId="{69FC1367-36C5-4045-9B29-EEE4CF52F116}" dt="2020-04-28T17:12:15.262" v="71" actId="33524"/>
          <ac:spMkLst>
            <pc:docMk/>
            <pc:sldMk cId="1525339432" sldId="281"/>
            <ac:spMk id="3" creationId="{E38385C3-638A-4128-AD99-34499D0E302F}"/>
          </ac:spMkLst>
        </pc:spChg>
        <pc:picChg chg="del">
          <ac:chgData name="Maximiliano Panero" userId="6ef7b77f8efd741b" providerId="LiveId" clId="{69FC1367-36C5-4045-9B29-EEE4CF52F116}" dt="2020-04-28T17:12:07.325" v="70" actId="478"/>
          <ac:picMkLst>
            <pc:docMk/>
            <pc:sldMk cId="1525339432" sldId="281"/>
            <ac:picMk id="6" creationId="{85F475AA-125E-4A1E-B83D-41D19E524F5A}"/>
          </ac:picMkLst>
        </pc:picChg>
      </pc:sldChg>
      <pc:sldChg chg="add del">
        <pc:chgData name="Maximiliano Panero" userId="6ef7b77f8efd741b" providerId="LiveId" clId="{69FC1367-36C5-4045-9B29-EEE4CF52F116}" dt="2020-04-28T17:11:17.244" v="56" actId="22"/>
        <pc:sldMkLst>
          <pc:docMk/>
          <pc:sldMk cId="1676855830" sldId="281"/>
        </pc:sldMkLst>
      </pc:sldChg>
      <pc:sldChg chg="add del">
        <pc:chgData name="Maximiliano Panero" userId="6ef7b77f8efd741b" providerId="LiveId" clId="{69FC1367-36C5-4045-9B29-EEE4CF52F116}" dt="2020-04-28T17:11:17.244" v="56" actId="22"/>
        <pc:sldMkLst>
          <pc:docMk/>
          <pc:sldMk cId="196642320" sldId="282"/>
        </pc:sldMkLst>
      </pc:sldChg>
      <pc:sldChg chg="delSp add mod">
        <pc:chgData name="Maximiliano Panero" userId="6ef7b77f8efd741b" providerId="LiveId" clId="{69FC1367-36C5-4045-9B29-EEE4CF52F116}" dt="2020-04-28T17:12:27.924" v="73" actId="478"/>
        <pc:sldMkLst>
          <pc:docMk/>
          <pc:sldMk cId="1676855830" sldId="282"/>
        </pc:sldMkLst>
        <pc:picChg chg="del">
          <ac:chgData name="Maximiliano Panero" userId="6ef7b77f8efd741b" providerId="LiveId" clId="{69FC1367-36C5-4045-9B29-EEE4CF52F116}" dt="2020-04-28T17:12:27.924" v="73" actId="478"/>
          <ac:picMkLst>
            <pc:docMk/>
            <pc:sldMk cId="1676855830" sldId="282"/>
            <ac:picMk id="7" creationId="{C704F38C-6808-46F9-8A09-EC25C0003955}"/>
          </ac:picMkLst>
        </pc:picChg>
      </pc:sldChg>
      <pc:sldChg chg="add del">
        <pc:chgData name="Maximiliano Panero" userId="6ef7b77f8efd741b" providerId="LiveId" clId="{69FC1367-36C5-4045-9B29-EEE4CF52F116}" dt="2020-04-28T17:11:24.554" v="58" actId="47"/>
        <pc:sldMkLst>
          <pc:docMk/>
          <pc:sldMk cId="1973425148" sldId="282"/>
        </pc:sldMkLst>
      </pc:sldChg>
      <pc:sldChg chg="delSp add mod">
        <pc:chgData name="Maximiliano Panero" userId="6ef7b77f8efd741b" providerId="LiveId" clId="{69FC1367-36C5-4045-9B29-EEE4CF52F116}" dt="2020-04-28T17:12:25.695" v="72" actId="478"/>
        <pc:sldMkLst>
          <pc:docMk/>
          <pc:sldMk cId="196642320" sldId="283"/>
        </pc:sldMkLst>
        <pc:picChg chg="del">
          <ac:chgData name="Maximiliano Panero" userId="6ef7b77f8efd741b" providerId="LiveId" clId="{69FC1367-36C5-4045-9B29-EEE4CF52F116}" dt="2020-04-28T17:12:25.695" v="72" actId="478"/>
          <ac:picMkLst>
            <pc:docMk/>
            <pc:sldMk cId="196642320" sldId="283"/>
            <ac:picMk id="7" creationId="{7C502128-327C-432C-A1C8-51841934A29E}"/>
          </ac:picMkLst>
        </pc:picChg>
      </pc:sldChg>
      <pc:sldChg chg="add del">
        <pc:chgData name="Maximiliano Panero" userId="6ef7b77f8efd741b" providerId="LiveId" clId="{69FC1367-36C5-4045-9B29-EEE4CF52F116}" dt="2020-04-28T17:11:24.554" v="58" actId="47"/>
        <pc:sldMkLst>
          <pc:docMk/>
          <pc:sldMk cId="3144900736" sldId="283"/>
        </pc:sldMkLst>
      </pc:sldChg>
      <pc:sldChg chg="add del">
        <pc:chgData name="Maximiliano Panero" userId="6ef7b77f8efd741b" providerId="LiveId" clId="{69FC1367-36C5-4045-9B29-EEE4CF52F116}" dt="2020-04-28T17:11:17.244" v="56" actId="22"/>
        <pc:sldMkLst>
          <pc:docMk/>
          <pc:sldMk cId="3944493285" sldId="283"/>
        </pc:sldMkLst>
      </pc:sldChg>
      <pc:sldChg chg="add del">
        <pc:chgData name="Maximiliano Panero" userId="6ef7b77f8efd741b" providerId="LiveId" clId="{69FC1367-36C5-4045-9B29-EEE4CF52F116}" dt="2020-04-28T17:11:17.244" v="56" actId="22"/>
        <pc:sldMkLst>
          <pc:docMk/>
          <pc:sldMk cId="1309070843" sldId="284"/>
        </pc:sldMkLst>
      </pc:sldChg>
      <pc:sldChg chg="delSp add mod">
        <pc:chgData name="Maximiliano Panero" userId="6ef7b77f8efd741b" providerId="LiveId" clId="{69FC1367-36C5-4045-9B29-EEE4CF52F116}" dt="2020-04-28T17:12:30.174" v="74" actId="478"/>
        <pc:sldMkLst>
          <pc:docMk/>
          <pc:sldMk cId="3944493285" sldId="284"/>
        </pc:sldMkLst>
        <pc:picChg chg="del">
          <ac:chgData name="Maximiliano Panero" userId="6ef7b77f8efd741b" providerId="LiveId" clId="{69FC1367-36C5-4045-9B29-EEE4CF52F116}" dt="2020-04-28T17:12:30.174" v="74" actId="478"/>
          <ac:picMkLst>
            <pc:docMk/>
            <pc:sldMk cId="3944493285" sldId="284"/>
            <ac:picMk id="7" creationId="{7E480DB7-B6E4-4354-BCFE-A60875667DA9}"/>
          </ac:picMkLst>
        </pc:picChg>
      </pc:sldChg>
      <pc:sldChg chg="delSp add mod">
        <pc:chgData name="Maximiliano Panero" userId="6ef7b77f8efd741b" providerId="LiveId" clId="{69FC1367-36C5-4045-9B29-EEE4CF52F116}" dt="2020-04-28T17:12:33.902" v="75" actId="478"/>
        <pc:sldMkLst>
          <pc:docMk/>
          <pc:sldMk cId="1309070843" sldId="285"/>
        </pc:sldMkLst>
        <pc:picChg chg="del">
          <ac:chgData name="Maximiliano Panero" userId="6ef7b77f8efd741b" providerId="LiveId" clId="{69FC1367-36C5-4045-9B29-EEE4CF52F116}" dt="2020-04-28T17:12:33.902" v="75" actId="478"/>
          <ac:picMkLst>
            <pc:docMk/>
            <pc:sldMk cId="1309070843" sldId="285"/>
            <ac:picMk id="8" creationId="{83215F0F-FDE8-4EDE-8B4D-BB882D343DA6}"/>
          </ac:picMkLst>
        </pc:picChg>
      </pc:sldChg>
      <pc:sldChg chg="add del">
        <pc:chgData name="Maximiliano Panero" userId="6ef7b77f8efd741b" providerId="LiveId" clId="{69FC1367-36C5-4045-9B29-EEE4CF52F116}" dt="2020-04-28T17:11:17.244" v="56" actId="22"/>
        <pc:sldMkLst>
          <pc:docMk/>
          <pc:sldMk cId="1316583825" sldId="285"/>
        </pc:sldMkLst>
      </pc:sldChg>
      <pc:sldChg chg="add del">
        <pc:chgData name="Maximiliano Panero" userId="6ef7b77f8efd741b" providerId="LiveId" clId="{69FC1367-36C5-4045-9B29-EEE4CF52F116}" dt="2020-04-28T17:11:24.554" v="58" actId="47"/>
        <pc:sldMkLst>
          <pc:docMk/>
          <pc:sldMk cId="2283058287" sldId="285"/>
        </pc:sldMkLst>
      </pc:sldChg>
      <pc:sldChg chg="delSp add mod">
        <pc:chgData name="Maximiliano Panero" userId="6ef7b77f8efd741b" providerId="LiveId" clId="{69FC1367-36C5-4045-9B29-EEE4CF52F116}" dt="2020-04-28T17:12:37.149" v="76" actId="478"/>
        <pc:sldMkLst>
          <pc:docMk/>
          <pc:sldMk cId="1316583825" sldId="286"/>
        </pc:sldMkLst>
        <pc:picChg chg="del">
          <ac:chgData name="Maximiliano Panero" userId="6ef7b77f8efd741b" providerId="LiveId" clId="{69FC1367-36C5-4045-9B29-EEE4CF52F116}" dt="2020-04-28T17:12:37.149" v="76" actId="478"/>
          <ac:picMkLst>
            <pc:docMk/>
            <pc:sldMk cId="1316583825" sldId="286"/>
            <ac:picMk id="20" creationId="{23EA8BDD-4E9B-4588-ACAB-BB279DBDF159}"/>
          </ac:picMkLst>
        </pc:picChg>
      </pc:sldChg>
      <pc:sldChg chg="add del">
        <pc:chgData name="Maximiliano Panero" userId="6ef7b77f8efd741b" providerId="LiveId" clId="{69FC1367-36C5-4045-9B29-EEE4CF52F116}" dt="2020-04-28T17:11:24.554" v="58" actId="47"/>
        <pc:sldMkLst>
          <pc:docMk/>
          <pc:sldMk cId="2780210668" sldId="286"/>
        </pc:sldMkLst>
      </pc:sldChg>
      <pc:sldChg chg="add del">
        <pc:chgData name="Maximiliano Panero" userId="6ef7b77f8efd741b" providerId="LiveId" clId="{69FC1367-36C5-4045-9B29-EEE4CF52F116}" dt="2020-04-28T17:11:17.244" v="56" actId="22"/>
        <pc:sldMkLst>
          <pc:docMk/>
          <pc:sldMk cId="4115360621" sldId="286"/>
        </pc:sldMkLst>
      </pc:sldChg>
      <pc:sldChg chg="add del">
        <pc:chgData name="Maximiliano Panero" userId="6ef7b77f8efd741b" providerId="LiveId" clId="{69FC1367-36C5-4045-9B29-EEE4CF52F116}" dt="2020-04-28T17:11:24.554" v="58" actId="47"/>
        <pc:sldMkLst>
          <pc:docMk/>
          <pc:sldMk cId="692201710" sldId="287"/>
        </pc:sldMkLst>
      </pc:sldChg>
      <pc:sldChg chg="add del">
        <pc:chgData name="Maximiliano Panero" userId="6ef7b77f8efd741b" providerId="LiveId" clId="{69FC1367-36C5-4045-9B29-EEE4CF52F116}" dt="2020-04-28T17:11:17.244" v="56" actId="22"/>
        <pc:sldMkLst>
          <pc:docMk/>
          <pc:sldMk cId="2965713262" sldId="287"/>
        </pc:sldMkLst>
      </pc:sldChg>
      <pc:sldChg chg="delSp modSp add mod">
        <pc:chgData name="Maximiliano Panero" userId="6ef7b77f8efd741b" providerId="LiveId" clId="{69FC1367-36C5-4045-9B29-EEE4CF52F116}" dt="2020-04-28T17:12:42.506" v="78" actId="478"/>
        <pc:sldMkLst>
          <pc:docMk/>
          <pc:sldMk cId="4115360621" sldId="287"/>
        </pc:sldMkLst>
        <pc:picChg chg="del mod">
          <ac:chgData name="Maximiliano Panero" userId="6ef7b77f8efd741b" providerId="LiveId" clId="{69FC1367-36C5-4045-9B29-EEE4CF52F116}" dt="2020-04-28T17:12:42.506" v="78" actId="478"/>
          <ac:picMkLst>
            <pc:docMk/>
            <pc:sldMk cId="4115360621" sldId="287"/>
            <ac:picMk id="6" creationId="{F46D6C90-60A2-494B-AB77-66578AD22FDE}"/>
          </ac:picMkLst>
        </pc:picChg>
      </pc:sldChg>
      <pc:sldChg chg="add del">
        <pc:chgData name="Maximiliano Panero" userId="6ef7b77f8efd741b" providerId="LiveId" clId="{69FC1367-36C5-4045-9B29-EEE4CF52F116}" dt="2020-04-28T17:11:24.554" v="58" actId="47"/>
        <pc:sldMkLst>
          <pc:docMk/>
          <pc:sldMk cId="507777376" sldId="288"/>
        </pc:sldMkLst>
      </pc:sldChg>
      <pc:sldChg chg="add del">
        <pc:chgData name="Maximiliano Panero" userId="6ef7b77f8efd741b" providerId="LiveId" clId="{69FC1367-36C5-4045-9B29-EEE4CF52F116}" dt="2020-04-28T17:11:17.244" v="56" actId="22"/>
        <pc:sldMkLst>
          <pc:docMk/>
          <pc:sldMk cId="2691469229" sldId="288"/>
        </pc:sldMkLst>
      </pc:sldChg>
      <pc:sldChg chg="delSp add mod">
        <pc:chgData name="Maximiliano Panero" userId="6ef7b77f8efd741b" providerId="LiveId" clId="{69FC1367-36C5-4045-9B29-EEE4CF52F116}" dt="2020-04-28T17:12:45.165" v="79" actId="478"/>
        <pc:sldMkLst>
          <pc:docMk/>
          <pc:sldMk cId="2965713262" sldId="288"/>
        </pc:sldMkLst>
        <pc:picChg chg="del">
          <ac:chgData name="Maximiliano Panero" userId="6ef7b77f8efd741b" providerId="LiveId" clId="{69FC1367-36C5-4045-9B29-EEE4CF52F116}" dt="2020-04-28T17:12:45.165" v="79" actId="478"/>
          <ac:picMkLst>
            <pc:docMk/>
            <pc:sldMk cId="2965713262" sldId="288"/>
            <ac:picMk id="14" creationId="{9379ED65-6334-4A17-9249-3B93CAD62233}"/>
          </ac:picMkLst>
        </pc:picChg>
      </pc:sldChg>
      <pc:sldChg chg="add del">
        <pc:chgData name="Maximiliano Panero" userId="6ef7b77f8efd741b" providerId="LiveId" clId="{69FC1367-36C5-4045-9B29-EEE4CF52F116}" dt="2020-04-28T17:11:17.244" v="56" actId="22"/>
        <pc:sldMkLst>
          <pc:docMk/>
          <pc:sldMk cId="828607961" sldId="289"/>
        </pc:sldMkLst>
      </pc:sldChg>
      <pc:sldChg chg="delSp add mod">
        <pc:chgData name="Maximiliano Panero" userId="6ef7b77f8efd741b" providerId="LiveId" clId="{69FC1367-36C5-4045-9B29-EEE4CF52F116}" dt="2020-04-28T17:12:48.496" v="80" actId="478"/>
        <pc:sldMkLst>
          <pc:docMk/>
          <pc:sldMk cId="2691469229" sldId="289"/>
        </pc:sldMkLst>
        <pc:picChg chg="del">
          <ac:chgData name="Maximiliano Panero" userId="6ef7b77f8efd741b" providerId="LiveId" clId="{69FC1367-36C5-4045-9B29-EEE4CF52F116}" dt="2020-04-28T17:12:48.496" v="80" actId="478"/>
          <ac:picMkLst>
            <pc:docMk/>
            <pc:sldMk cId="2691469229" sldId="289"/>
            <ac:picMk id="16" creationId="{BB3F492F-C7DD-47E6-A5A8-B6EACFF62590}"/>
          </ac:picMkLst>
        </pc:picChg>
      </pc:sldChg>
      <pc:sldChg chg="add del">
        <pc:chgData name="Maximiliano Panero" userId="6ef7b77f8efd741b" providerId="LiveId" clId="{69FC1367-36C5-4045-9B29-EEE4CF52F116}" dt="2020-04-28T17:11:24.554" v="58" actId="47"/>
        <pc:sldMkLst>
          <pc:docMk/>
          <pc:sldMk cId="4220427696" sldId="289"/>
        </pc:sldMkLst>
      </pc:sldChg>
      <pc:sldChg chg="delSp modSp add del mod delAnim">
        <pc:chgData name="Maximiliano Panero" userId="6ef7b77f8efd741b" providerId="LiveId" clId="{69FC1367-36C5-4045-9B29-EEE4CF52F116}" dt="2020-04-28T17:16:57.642" v="115" actId="478"/>
        <pc:sldMkLst>
          <pc:docMk/>
          <pc:sldMk cId="828607961" sldId="290"/>
        </pc:sldMkLst>
        <pc:spChg chg="del">
          <ac:chgData name="Maximiliano Panero" userId="6ef7b77f8efd741b" providerId="LiveId" clId="{69FC1367-36C5-4045-9B29-EEE4CF52F116}" dt="2020-04-28T17:13:18.648" v="111" actId="478"/>
          <ac:spMkLst>
            <pc:docMk/>
            <pc:sldMk cId="828607961" sldId="290"/>
            <ac:spMk id="7" creationId="{3D7802F2-0238-4AF2-9E84-9944553DDD7D}"/>
          </ac:spMkLst>
        </pc:spChg>
        <pc:spChg chg="del">
          <ac:chgData name="Maximiliano Panero" userId="6ef7b77f8efd741b" providerId="LiveId" clId="{69FC1367-36C5-4045-9B29-EEE4CF52F116}" dt="2020-04-28T17:13:18.648" v="111" actId="478"/>
          <ac:spMkLst>
            <pc:docMk/>
            <pc:sldMk cId="828607961" sldId="290"/>
            <ac:spMk id="8" creationId="{0096AABD-1CD3-4303-90ED-0B2E32F20877}"/>
          </ac:spMkLst>
        </pc:spChg>
        <pc:spChg chg="del">
          <ac:chgData name="Maximiliano Panero" userId="6ef7b77f8efd741b" providerId="LiveId" clId="{69FC1367-36C5-4045-9B29-EEE4CF52F116}" dt="2020-04-28T17:13:18.648" v="111" actId="478"/>
          <ac:spMkLst>
            <pc:docMk/>
            <pc:sldMk cId="828607961" sldId="290"/>
            <ac:spMk id="9" creationId="{18308343-BA2E-48BD-9ACC-CCCF2901AEF2}"/>
          </ac:spMkLst>
        </pc:spChg>
        <pc:spChg chg="del">
          <ac:chgData name="Maximiliano Panero" userId="6ef7b77f8efd741b" providerId="LiveId" clId="{69FC1367-36C5-4045-9B29-EEE4CF52F116}" dt="2020-04-28T17:13:18.648" v="111" actId="478"/>
          <ac:spMkLst>
            <pc:docMk/>
            <pc:sldMk cId="828607961" sldId="290"/>
            <ac:spMk id="10" creationId="{6105F4E7-9EEF-4041-AA94-E73440BB8160}"/>
          </ac:spMkLst>
        </pc:spChg>
        <pc:spChg chg="del">
          <ac:chgData name="Maximiliano Panero" userId="6ef7b77f8efd741b" providerId="LiveId" clId="{69FC1367-36C5-4045-9B29-EEE4CF52F116}" dt="2020-04-28T17:13:18.648" v="111" actId="478"/>
          <ac:spMkLst>
            <pc:docMk/>
            <pc:sldMk cId="828607961" sldId="290"/>
            <ac:spMk id="11" creationId="{3E026B76-917A-4FB6-B508-666FC881E0CC}"/>
          </ac:spMkLst>
        </pc:spChg>
        <pc:spChg chg="del">
          <ac:chgData name="Maximiliano Panero" userId="6ef7b77f8efd741b" providerId="LiveId" clId="{69FC1367-36C5-4045-9B29-EEE4CF52F116}" dt="2020-04-28T17:13:18.648" v="111" actId="478"/>
          <ac:spMkLst>
            <pc:docMk/>
            <pc:sldMk cId="828607961" sldId="290"/>
            <ac:spMk id="12" creationId="{DACDA90B-5C39-4EDD-AABA-1320F8680F03}"/>
          </ac:spMkLst>
        </pc:spChg>
        <pc:spChg chg="mod">
          <ac:chgData name="Maximiliano Panero" userId="6ef7b77f8efd741b" providerId="LiveId" clId="{69FC1367-36C5-4045-9B29-EEE4CF52F116}" dt="2020-04-28T17:13:14.614" v="110" actId="20577"/>
          <ac:spMkLst>
            <pc:docMk/>
            <pc:sldMk cId="828607961" sldId="290"/>
            <ac:spMk id="13" creationId="{B60076E6-1A46-455A-B698-04C1E66A2233}"/>
          </ac:spMkLst>
        </pc:spChg>
        <pc:spChg chg="del">
          <ac:chgData name="Maximiliano Panero" userId="6ef7b77f8efd741b" providerId="LiveId" clId="{69FC1367-36C5-4045-9B29-EEE4CF52F116}" dt="2020-04-28T17:13:18.648" v="111" actId="478"/>
          <ac:spMkLst>
            <pc:docMk/>
            <pc:sldMk cId="828607961" sldId="290"/>
            <ac:spMk id="14" creationId="{B18FD40D-56F9-4C4F-A7D4-4F20E2CA1487}"/>
          </ac:spMkLst>
        </pc:spChg>
        <pc:spChg chg="del">
          <ac:chgData name="Maximiliano Panero" userId="6ef7b77f8efd741b" providerId="LiveId" clId="{69FC1367-36C5-4045-9B29-EEE4CF52F116}" dt="2020-04-28T17:13:18.648" v="111" actId="478"/>
          <ac:spMkLst>
            <pc:docMk/>
            <pc:sldMk cId="828607961" sldId="290"/>
            <ac:spMk id="15" creationId="{FCF35245-2ED1-4F33-B010-B69D857ED2DB}"/>
          </ac:spMkLst>
        </pc:spChg>
        <pc:spChg chg="del">
          <ac:chgData name="Maximiliano Panero" userId="6ef7b77f8efd741b" providerId="LiveId" clId="{69FC1367-36C5-4045-9B29-EEE4CF52F116}" dt="2020-04-28T17:13:18.648" v="111" actId="478"/>
          <ac:spMkLst>
            <pc:docMk/>
            <pc:sldMk cId="828607961" sldId="290"/>
            <ac:spMk id="17" creationId="{D5E5E3CB-9BAA-4AF9-961E-EDCB6A79AD0B}"/>
          </ac:spMkLst>
        </pc:spChg>
        <pc:spChg chg="del">
          <ac:chgData name="Maximiliano Panero" userId="6ef7b77f8efd741b" providerId="LiveId" clId="{69FC1367-36C5-4045-9B29-EEE4CF52F116}" dt="2020-04-28T17:13:18.648" v="111" actId="478"/>
          <ac:spMkLst>
            <pc:docMk/>
            <pc:sldMk cId="828607961" sldId="290"/>
            <ac:spMk id="18" creationId="{14FA95C6-958F-4054-809D-B8F5A1A63459}"/>
          </ac:spMkLst>
        </pc:spChg>
        <pc:spChg chg="del">
          <ac:chgData name="Maximiliano Panero" userId="6ef7b77f8efd741b" providerId="LiveId" clId="{69FC1367-36C5-4045-9B29-EEE4CF52F116}" dt="2020-04-28T17:13:18.648" v="111" actId="478"/>
          <ac:spMkLst>
            <pc:docMk/>
            <pc:sldMk cId="828607961" sldId="290"/>
            <ac:spMk id="19" creationId="{426F85AB-AC04-4F16-9F6C-0A1BA4E2C453}"/>
          </ac:spMkLst>
        </pc:spChg>
        <pc:spChg chg="del">
          <ac:chgData name="Maximiliano Panero" userId="6ef7b77f8efd741b" providerId="LiveId" clId="{69FC1367-36C5-4045-9B29-EEE4CF52F116}" dt="2020-04-28T17:13:18.648" v="111" actId="478"/>
          <ac:spMkLst>
            <pc:docMk/>
            <pc:sldMk cId="828607961" sldId="290"/>
            <ac:spMk id="20" creationId="{0B01B66F-9311-4F2D-8C2C-21886B724943}"/>
          </ac:spMkLst>
        </pc:spChg>
        <pc:spChg chg="del">
          <ac:chgData name="Maximiliano Panero" userId="6ef7b77f8efd741b" providerId="LiveId" clId="{69FC1367-36C5-4045-9B29-EEE4CF52F116}" dt="2020-04-28T17:13:18.648" v="111" actId="478"/>
          <ac:spMkLst>
            <pc:docMk/>
            <pc:sldMk cId="828607961" sldId="290"/>
            <ac:spMk id="21" creationId="{20FD862C-FFFD-4883-AEE4-14BB1A8EF754}"/>
          </ac:spMkLst>
        </pc:spChg>
        <pc:spChg chg="del">
          <ac:chgData name="Maximiliano Panero" userId="6ef7b77f8efd741b" providerId="LiveId" clId="{69FC1367-36C5-4045-9B29-EEE4CF52F116}" dt="2020-04-28T17:13:18.648" v="111" actId="478"/>
          <ac:spMkLst>
            <pc:docMk/>
            <pc:sldMk cId="828607961" sldId="290"/>
            <ac:spMk id="22" creationId="{CCE65B8C-BE14-4D49-99A0-15A019A56B9D}"/>
          </ac:spMkLst>
        </pc:spChg>
        <pc:spChg chg="del">
          <ac:chgData name="Maximiliano Panero" userId="6ef7b77f8efd741b" providerId="LiveId" clId="{69FC1367-36C5-4045-9B29-EEE4CF52F116}" dt="2020-04-28T17:13:18.648" v="111" actId="478"/>
          <ac:spMkLst>
            <pc:docMk/>
            <pc:sldMk cId="828607961" sldId="290"/>
            <ac:spMk id="23" creationId="{24055813-E390-483C-8D70-B4CF517D027C}"/>
          </ac:spMkLst>
        </pc:spChg>
        <pc:spChg chg="del">
          <ac:chgData name="Maximiliano Panero" userId="6ef7b77f8efd741b" providerId="LiveId" clId="{69FC1367-36C5-4045-9B29-EEE4CF52F116}" dt="2020-04-28T17:13:18.648" v="111" actId="478"/>
          <ac:spMkLst>
            <pc:docMk/>
            <pc:sldMk cId="828607961" sldId="290"/>
            <ac:spMk id="24" creationId="{254DA244-C41B-4705-B5F5-63D1B65FE9E5}"/>
          </ac:spMkLst>
        </pc:spChg>
        <pc:spChg chg="del">
          <ac:chgData name="Maximiliano Panero" userId="6ef7b77f8efd741b" providerId="LiveId" clId="{69FC1367-36C5-4045-9B29-EEE4CF52F116}" dt="2020-04-28T17:13:18.648" v="111" actId="478"/>
          <ac:spMkLst>
            <pc:docMk/>
            <pc:sldMk cId="828607961" sldId="290"/>
            <ac:spMk id="25" creationId="{4BE74DC5-4DDD-4831-804A-4FFB26555328}"/>
          </ac:spMkLst>
        </pc:spChg>
        <pc:spChg chg="del">
          <ac:chgData name="Maximiliano Panero" userId="6ef7b77f8efd741b" providerId="LiveId" clId="{69FC1367-36C5-4045-9B29-EEE4CF52F116}" dt="2020-04-28T17:13:18.648" v="111" actId="478"/>
          <ac:spMkLst>
            <pc:docMk/>
            <pc:sldMk cId="828607961" sldId="290"/>
            <ac:spMk id="26" creationId="{AE3B9879-6EFC-4BB1-8813-72BEAB66AE15}"/>
          </ac:spMkLst>
        </pc:spChg>
        <pc:spChg chg="del">
          <ac:chgData name="Maximiliano Panero" userId="6ef7b77f8efd741b" providerId="LiveId" clId="{69FC1367-36C5-4045-9B29-EEE4CF52F116}" dt="2020-04-28T17:13:18.648" v="111" actId="478"/>
          <ac:spMkLst>
            <pc:docMk/>
            <pc:sldMk cId="828607961" sldId="290"/>
            <ac:spMk id="27" creationId="{60E8C0C6-632A-4AD0-BDDE-1B39200AEEC7}"/>
          </ac:spMkLst>
        </pc:spChg>
        <pc:spChg chg="del">
          <ac:chgData name="Maximiliano Panero" userId="6ef7b77f8efd741b" providerId="LiveId" clId="{69FC1367-36C5-4045-9B29-EEE4CF52F116}" dt="2020-04-28T17:13:18.648" v="111" actId="478"/>
          <ac:spMkLst>
            <pc:docMk/>
            <pc:sldMk cId="828607961" sldId="290"/>
            <ac:spMk id="28" creationId="{5119B2B5-7F93-4233-8C0E-ED54B10EC3F4}"/>
          </ac:spMkLst>
        </pc:spChg>
        <pc:spChg chg="del">
          <ac:chgData name="Maximiliano Panero" userId="6ef7b77f8efd741b" providerId="LiveId" clId="{69FC1367-36C5-4045-9B29-EEE4CF52F116}" dt="2020-04-28T17:13:18.648" v="111" actId="478"/>
          <ac:spMkLst>
            <pc:docMk/>
            <pc:sldMk cId="828607961" sldId="290"/>
            <ac:spMk id="29" creationId="{C7780F30-BFC4-4EAE-8C67-5981E330D070}"/>
          </ac:spMkLst>
        </pc:spChg>
        <pc:spChg chg="del">
          <ac:chgData name="Maximiliano Panero" userId="6ef7b77f8efd741b" providerId="LiveId" clId="{69FC1367-36C5-4045-9B29-EEE4CF52F116}" dt="2020-04-28T17:13:18.648" v="111" actId="478"/>
          <ac:spMkLst>
            <pc:docMk/>
            <pc:sldMk cId="828607961" sldId="290"/>
            <ac:spMk id="30" creationId="{85E42348-C958-42A2-B7D2-0F0220013B7A}"/>
          </ac:spMkLst>
        </pc:spChg>
        <pc:spChg chg="del">
          <ac:chgData name="Maximiliano Panero" userId="6ef7b77f8efd741b" providerId="LiveId" clId="{69FC1367-36C5-4045-9B29-EEE4CF52F116}" dt="2020-04-28T17:13:18.648" v="111" actId="478"/>
          <ac:spMkLst>
            <pc:docMk/>
            <pc:sldMk cId="828607961" sldId="290"/>
            <ac:spMk id="31" creationId="{4B52DDC6-F7A1-43A8-A480-36A4C6D81443}"/>
          </ac:spMkLst>
        </pc:spChg>
        <pc:spChg chg="del">
          <ac:chgData name="Maximiliano Panero" userId="6ef7b77f8efd741b" providerId="LiveId" clId="{69FC1367-36C5-4045-9B29-EEE4CF52F116}" dt="2020-04-28T17:13:18.648" v="111" actId="478"/>
          <ac:spMkLst>
            <pc:docMk/>
            <pc:sldMk cId="828607961" sldId="290"/>
            <ac:spMk id="32" creationId="{046CEDFF-BF1A-42BB-99CF-40C6589CD78B}"/>
          </ac:spMkLst>
        </pc:spChg>
        <pc:spChg chg="del">
          <ac:chgData name="Maximiliano Panero" userId="6ef7b77f8efd741b" providerId="LiveId" clId="{69FC1367-36C5-4045-9B29-EEE4CF52F116}" dt="2020-04-28T17:13:18.648" v="111" actId="478"/>
          <ac:spMkLst>
            <pc:docMk/>
            <pc:sldMk cId="828607961" sldId="290"/>
            <ac:spMk id="33" creationId="{E5FF0630-1165-4581-8976-E870E2600B50}"/>
          </ac:spMkLst>
        </pc:spChg>
        <pc:spChg chg="del">
          <ac:chgData name="Maximiliano Panero" userId="6ef7b77f8efd741b" providerId="LiveId" clId="{69FC1367-36C5-4045-9B29-EEE4CF52F116}" dt="2020-04-28T17:13:18.648" v="111" actId="478"/>
          <ac:spMkLst>
            <pc:docMk/>
            <pc:sldMk cId="828607961" sldId="290"/>
            <ac:spMk id="34" creationId="{D9ACB3BB-AC58-4172-ACBF-4A07DD6B56BA}"/>
          </ac:spMkLst>
        </pc:spChg>
        <pc:spChg chg="del">
          <ac:chgData name="Maximiliano Panero" userId="6ef7b77f8efd741b" providerId="LiveId" clId="{69FC1367-36C5-4045-9B29-EEE4CF52F116}" dt="2020-04-28T17:13:18.648" v="111" actId="478"/>
          <ac:spMkLst>
            <pc:docMk/>
            <pc:sldMk cId="828607961" sldId="290"/>
            <ac:spMk id="35" creationId="{705F5BE7-A0D6-4C24-A642-C21DE4B95DC1}"/>
          </ac:spMkLst>
        </pc:spChg>
        <pc:picChg chg="del">
          <ac:chgData name="Maximiliano Panero" userId="6ef7b77f8efd741b" providerId="LiveId" clId="{69FC1367-36C5-4045-9B29-EEE4CF52F116}" dt="2020-04-28T17:16:57.642" v="115" actId="478"/>
          <ac:picMkLst>
            <pc:docMk/>
            <pc:sldMk cId="828607961" sldId="290"/>
            <ac:picMk id="16" creationId="{BB3F492F-C7DD-47E6-A5A8-B6EACFF62590}"/>
          </ac:picMkLst>
        </pc:picChg>
      </pc:sldChg>
      <pc:sldChg chg="add del">
        <pc:chgData name="Maximiliano Panero" userId="6ef7b77f8efd741b" providerId="LiveId" clId="{69FC1367-36C5-4045-9B29-EEE4CF52F116}" dt="2020-04-28T17:11:17.244" v="56" actId="22"/>
        <pc:sldMkLst>
          <pc:docMk/>
          <pc:sldMk cId="951823888" sldId="290"/>
        </pc:sldMkLst>
      </pc:sldChg>
      <pc:sldChg chg="add del">
        <pc:chgData name="Maximiliano Panero" userId="6ef7b77f8efd741b" providerId="LiveId" clId="{69FC1367-36C5-4045-9B29-EEE4CF52F116}" dt="2020-04-28T17:11:24.554" v="58" actId="47"/>
        <pc:sldMkLst>
          <pc:docMk/>
          <pc:sldMk cId="2751980661" sldId="290"/>
        </pc:sldMkLst>
      </pc:sldChg>
      <pc:sldChg chg="delSp modSp add mod ord">
        <pc:chgData name="Maximiliano Panero" userId="6ef7b77f8efd741b" providerId="LiveId" clId="{69FC1367-36C5-4045-9B29-EEE4CF52F116}" dt="2020-04-28T17:17:10.892" v="118" actId="1076"/>
        <pc:sldMkLst>
          <pc:docMk/>
          <pc:sldMk cId="951823888" sldId="291"/>
        </pc:sldMkLst>
        <pc:picChg chg="del">
          <ac:chgData name="Maximiliano Panero" userId="6ef7b77f8efd741b" providerId="LiveId" clId="{69FC1367-36C5-4045-9B29-EEE4CF52F116}" dt="2020-04-28T17:17:07.935" v="117" actId="478"/>
          <ac:picMkLst>
            <pc:docMk/>
            <pc:sldMk cId="951823888" sldId="291"/>
            <ac:picMk id="16" creationId="{BB3F492F-C7DD-47E6-A5A8-B6EACFF62590}"/>
          </ac:picMkLst>
        </pc:picChg>
        <pc:picChg chg="mod">
          <ac:chgData name="Maximiliano Panero" userId="6ef7b77f8efd741b" providerId="LiveId" clId="{69FC1367-36C5-4045-9B29-EEE4CF52F116}" dt="2020-04-28T17:17:10.892" v="118" actId="1076"/>
          <ac:picMkLst>
            <pc:docMk/>
            <pc:sldMk cId="951823888" sldId="291"/>
            <ac:picMk id="1026" creationId="{02EFA2F3-0CB1-4174-BD5F-136CD7C48608}"/>
          </ac:picMkLst>
        </pc:picChg>
      </pc:sldChg>
      <pc:sldChg chg="add">
        <pc:chgData name="Maximiliano Panero" userId="6ef7b77f8efd741b" providerId="LiveId" clId="{69FC1367-36C5-4045-9B29-EEE4CF52F116}" dt="2020-04-28T17:15:14.411" v="114"/>
        <pc:sldMkLst>
          <pc:docMk/>
          <pc:sldMk cId="495528220" sldId="292"/>
        </pc:sldMkLst>
      </pc:sldChg>
      <pc:sldMasterChg chg="addSldLayout delSldLayout">
        <pc:chgData name="Maximiliano Panero" userId="6ef7b77f8efd741b" providerId="LiveId" clId="{69FC1367-36C5-4045-9B29-EEE4CF52F116}" dt="2020-04-28T17:11:33.323" v="60" actId="47"/>
        <pc:sldMasterMkLst>
          <pc:docMk/>
          <pc:sldMasterMk cId="1390027226" sldId="2147483648"/>
        </pc:sldMasterMkLst>
        <pc:sldLayoutChg chg="add del">
          <pc:chgData name="Maximiliano Panero" userId="6ef7b77f8efd741b" providerId="LiveId" clId="{69FC1367-36C5-4045-9B29-EEE4CF52F116}" dt="2020-04-28T17:11:18.340" v="57" actId="47"/>
          <pc:sldLayoutMkLst>
            <pc:docMk/>
            <pc:sldMasterMk cId="1390027226" sldId="2147483648"/>
            <pc:sldLayoutMk cId="2105260847" sldId="2147483661"/>
          </pc:sldLayoutMkLst>
        </pc:sldLayoutChg>
        <pc:sldLayoutChg chg="del">
          <pc:chgData name="Maximiliano Panero" userId="6ef7b77f8efd741b" providerId="LiveId" clId="{69FC1367-36C5-4045-9B29-EEE4CF52F116}" dt="2020-04-28T17:11:33.323" v="60" actId="47"/>
          <pc:sldLayoutMkLst>
            <pc:docMk/>
            <pc:sldMasterMk cId="1390027226" sldId="2147483648"/>
            <pc:sldLayoutMk cId="2719925840" sldId="2147483662"/>
          </pc:sldLayoutMkLst>
        </pc:sldLayoutChg>
        <pc:sldLayoutChg chg="add del">
          <pc:chgData name="Maximiliano Panero" userId="6ef7b77f8efd741b" providerId="LiveId" clId="{69FC1367-36C5-4045-9B29-EEE4CF52F116}" dt="2020-04-28T17:11:24.554" v="58" actId="47"/>
          <pc:sldLayoutMkLst>
            <pc:docMk/>
            <pc:sldMasterMk cId="1390027226" sldId="2147483648"/>
            <pc:sldLayoutMk cId="1046726370" sldId="2147483664"/>
          </pc:sldLayoutMkLst>
        </pc:sldLayoutChg>
        <pc:sldLayoutChg chg="add del">
          <pc:chgData name="Maximiliano Panero" userId="6ef7b77f8efd741b" providerId="LiveId" clId="{69FC1367-36C5-4045-9B29-EEE4CF52F116}" dt="2020-04-28T17:11:17.244" v="56" actId="22"/>
          <pc:sldLayoutMkLst>
            <pc:docMk/>
            <pc:sldMasterMk cId="1390027226" sldId="2147483648"/>
            <pc:sldLayoutMk cId="1117463008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C4C8A-8719-4C3A-82F7-39EDECA76102}" type="datetimeFigureOut">
              <a:rPr lang="es-AR" smtClean="0"/>
              <a:t>28/4/2020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CD28E-9A16-48E3-8D12-98697A3DF3F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48904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9344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DD1270-550E-47E4-8695-609F71948D2B}" type="datetimeFigureOut">
              <a:rPr lang="es-AR" smtClean="0"/>
              <a:t>28/4/2020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BF816-75B8-4AA1-B9CD-EF319EDFC1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6705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DD1270-550E-47E4-8695-609F71948D2B}" type="datetimeFigureOut">
              <a:rPr lang="es-AR" smtClean="0"/>
              <a:t>28/4/2020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BF816-75B8-4AA1-B9CD-EF319EDFC1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02920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DD1270-550E-47E4-8695-609F71948D2B}" type="datetimeFigureOut">
              <a:rPr lang="es-AR" smtClean="0"/>
              <a:t>28/4/2020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BF816-75B8-4AA1-B9CD-EF319EDFC1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3708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7570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Haga clic para modificar los estilos de texto del patrón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Segundo nivel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Tercer nivel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Cuarto nivel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Quinto nivel</a:t>
            </a:r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8BBF53A3-647D-4EB5-8024-AB2FE87A599F}" type="datetime1">
              <a:rPr lang="es-ES" noProof="0" smtClean="0"/>
              <a:t>28/04/2020</a:t>
            </a:fld>
            <a:endParaRPr lang="es-ES" noProof="0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8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05260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10" name="Rectángulo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Haga clic para modificar los estilos de texto del patrón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Segundo nivel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Tercer nivel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Cuarto nivel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8853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DD1270-550E-47E4-8695-609F71948D2B}" type="datetimeFigureOut">
              <a:rPr lang="es-AR" smtClean="0"/>
              <a:t>28/4/2020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BF816-75B8-4AA1-B9CD-EF319EDFC1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645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DD1270-550E-47E4-8695-609F71948D2B}" type="datetimeFigureOut">
              <a:rPr lang="es-AR" smtClean="0"/>
              <a:t>28/4/2020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BF816-75B8-4AA1-B9CD-EF319EDFC1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493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DD1270-550E-47E4-8695-609F71948D2B}" type="datetimeFigureOut">
              <a:rPr lang="es-AR" smtClean="0"/>
              <a:t>28/4/2020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BF816-75B8-4AA1-B9CD-EF319EDFC1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867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DD1270-550E-47E4-8695-609F71948D2B}" type="datetimeFigureOut">
              <a:rPr lang="es-AR" smtClean="0"/>
              <a:t>28/4/2020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BF816-75B8-4AA1-B9CD-EF319EDFC1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065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DD1270-550E-47E4-8695-609F71948D2B}" type="datetimeFigureOut">
              <a:rPr lang="es-AR" smtClean="0"/>
              <a:t>28/4/2020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BF816-75B8-4AA1-B9CD-EF319EDFC1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8313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DD1270-550E-47E4-8695-609F71948D2B}" type="datetimeFigureOut">
              <a:rPr lang="es-AR" smtClean="0"/>
              <a:t>28/4/2020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BF816-75B8-4AA1-B9CD-EF319EDFC1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843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DD1270-550E-47E4-8695-609F71948D2B}" type="datetimeFigureOut">
              <a:rPr lang="es-AR" smtClean="0"/>
              <a:t>28/4/2020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BF816-75B8-4AA1-B9CD-EF319EDFC1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0227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DD1270-550E-47E4-8695-609F71948D2B}" type="datetimeFigureOut">
              <a:rPr lang="es-AR" smtClean="0"/>
              <a:t>28/4/2020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BF816-75B8-4AA1-B9CD-EF319EDFC1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1732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/>
          <p:nvPr userDrawn="1"/>
        </p:nvGrpSpPr>
        <p:grpSpPr>
          <a:xfrm rot="-10800000">
            <a:off x="10752000" y="0"/>
            <a:ext cx="1440000" cy="1440000"/>
            <a:chOff x="0" y="0"/>
            <a:chExt cx="6350000" cy="6339840"/>
          </a:xfrm>
          <a:solidFill>
            <a:srgbClr val="D3EAFA"/>
          </a:solidFill>
        </p:grpSpPr>
        <p:sp>
          <p:nvSpPr>
            <p:cNvPr id="8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9" name="Group 6"/>
          <p:cNvGrpSpPr/>
          <p:nvPr userDrawn="1"/>
        </p:nvGrpSpPr>
        <p:grpSpPr>
          <a:xfrm rot="5400000">
            <a:off x="11324289" y="565587"/>
            <a:ext cx="576000" cy="576000"/>
            <a:chOff x="0" y="0"/>
            <a:chExt cx="6350000" cy="6339840"/>
          </a:xfrm>
          <a:solidFill>
            <a:srgbClr val="447AB7"/>
          </a:solidFill>
        </p:grpSpPr>
        <p:sp>
          <p:nvSpPr>
            <p:cNvPr id="10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1" name="Group 4"/>
          <p:cNvGrpSpPr/>
          <p:nvPr userDrawn="1"/>
        </p:nvGrpSpPr>
        <p:grpSpPr>
          <a:xfrm>
            <a:off x="11486" y="5419164"/>
            <a:ext cx="1440000" cy="1438835"/>
            <a:chOff x="0" y="0"/>
            <a:chExt cx="6350000" cy="6339840"/>
          </a:xfrm>
          <a:solidFill>
            <a:srgbClr val="D3EAFA"/>
          </a:solidFill>
        </p:grpSpPr>
        <p:sp>
          <p:nvSpPr>
            <p:cNvPr id="12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</p:spTree>
    <p:extLst>
      <p:ext uri="{BB962C8B-B14F-4D97-AF65-F5344CB8AC3E}">
        <p14:creationId xmlns:p14="http://schemas.microsoft.com/office/powerpoint/2010/main" val="139002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ecklist-task-to-do-list-plan-1295319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onfinder.com/icons/1622833/checkmark_done_exam_list_pencil_todo_icon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trim.org/analog-tools-in-a-digital-world/kanban-board2x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nciclopedia.wikia.com/wiki/Archivo:Post-It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nciclopedia.wikia.com/wiki/Archivo:Post-It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aticon.es/icono-gratis/crutches_164776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onfinder.com/icons/429262/agenda_calendar_meeting_performance_schedule_time_timetable_ico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miemillerrecruitment.com/could-freelancing-be-the-way-forward-top-10-benefits-of-freelancin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jedigital.cl/soluciones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4"/>
          <p:cNvGrpSpPr/>
          <p:nvPr/>
        </p:nvGrpSpPr>
        <p:grpSpPr>
          <a:xfrm rot="-10800000">
            <a:off x="10752000" y="0"/>
            <a:ext cx="1440000" cy="1440000"/>
            <a:chOff x="0" y="0"/>
            <a:chExt cx="6350000" cy="6339840"/>
          </a:xfrm>
          <a:solidFill>
            <a:srgbClr val="D3EAFA"/>
          </a:solidFill>
        </p:grpSpPr>
        <p:sp>
          <p:nvSpPr>
            <p:cNvPr id="17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20" name="Group 6"/>
          <p:cNvGrpSpPr/>
          <p:nvPr/>
        </p:nvGrpSpPr>
        <p:grpSpPr>
          <a:xfrm rot="5400000">
            <a:off x="11324289" y="565587"/>
            <a:ext cx="576000" cy="576000"/>
            <a:chOff x="0" y="0"/>
            <a:chExt cx="6350000" cy="6339840"/>
          </a:xfrm>
          <a:solidFill>
            <a:srgbClr val="447AB7"/>
          </a:solidFill>
        </p:grpSpPr>
        <p:sp>
          <p:nvSpPr>
            <p:cNvPr id="21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22" name="Group 4"/>
          <p:cNvGrpSpPr/>
          <p:nvPr/>
        </p:nvGrpSpPr>
        <p:grpSpPr>
          <a:xfrm>
            <a:off x="11486" y="5419164"/>
            <a:ext cx="1440000" cy="1438835"/>
            <a:chOff x="0" y="0"/>
            <a:chExt cx="6350000" cy="6339840"/>
          </a:xfrm>
          <a:solidFill>
            <a:srgbClr val="D3EAFA"/>
          </a:solidFill>
        </p:grpSpPr>
        <p:sp>
          <p:nvSpPr>
            <p:cNvPr id="23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5" name="CuadroTexto 4"/>
          <p:cNvSpPr txBox="1"/>
          <p:nvPr/>
        </p:nvSpPr>
        <p:spPr>
          <a:xfrm>
            <a:off x="793376" y="1707174"/>
            <a:ext cx="10530913" cy="3867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s-AR" sz="36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AR" sz="4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Teletrabajo: </a:t>
            </a:r>
          </a:p>
          <a:p>
            <a:pPr algn="ctr">
              <a:lnSpc>
                <a:spcPct val="150000"/>
              </a:lnSpc>
            </a:pPr>
            <a:r>
              <a:rPr lang="es-AR" sz="4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administrar tu tiempo?</a:t>
            </a:r>
          </a:p>
          <a:p>
            <a:pPr algn="ctr"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endParaRPr lang="es-AR" sz="36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621" y="41901"/>
            <a:ext cx="1883379" cy="133200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832" y="-352413"/>
            <a:ext cx="2412000" cy="2412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16" y="109136"/>
            <a:ext cx="2813131" cy="1151079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6700838" y="5890083"/>
            <a:ext cx="549116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r>
              <a:rPr lang="es-AR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Lic. Maximiliano Panero</a:t>
            </a:r>
            <a:endParaRPr lang="es-AR" sz="16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993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03EFB6-892A-418C-BF24-D470C5DD5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1978" y="1825625"/>
            <a:ext cx="7541821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AR" sz="2400" dirty="0"/>
              <a:t>Una lista de tareas es un conjunto de cosas para hacer, que no requieren de un momento específico para su ejecución.</a:t>
            </a:r>
          </a:p>
          <a:p>
            <a:pPr>
              <a:lnSpc>
                <a:spcPct val="100000"/>
              </a:lnSpc>
            </a:pPr>
            <a:r>
              <a:rPr lang="es-AR" sz="2400" dirty="0"/>
              <a:t>Las tareas deben estar bien descritas (</a:t>
            </a:r>
            <a:r>
              <a:rPr lang="es-AR" sz="2400" b="1" dirty="0"/>
              <a:t>Concretas</a:t>
            </a:r>
            <a:r>
              <a:rPr lang="es-AR" sz="2400" dirty="0"/>
              <a:t>)</a:t>
            </a:r>
          </a:p>
          <a:p>
            <a:pPr>
              <a:lnSpc>
                <a:spcPct val="100000"/>
              </a:lnSpc>
            </a:pPr>
            <a:r>
              <a:rPr lang="es-AR" sz="2400" dirty="0"/>
              <a:t>Las tareas se deben poder resolver entre 2 minutos y 60 minutos (</a:t>
            </a:r>
            <a:r>
              <a:rPr lang="es-AR" sz="2400" b="1" dirty="0"/>
              <a:t>Abordables</a:t>
            </a:r>
            <a:r>
              <a:rPr lang="es-AR" sz="2400" dirty="0"/>
              <a:t>)</a:t>
            </a:r>
          </a:p>
          <a:p>
            <a:pPr>
              <a:lnSpc>
                <a:spcPct val="100000"/>
              </a:lnSpc>
            </a:pPr>
            <a:r>
              <a:rPr lang="es-AR" sz="2400" dirty="0"/>
              <a:t>Se debe contar con los recursos necesarios: lugar, herramientas, personas, información, </a:t>
            </a:r>
            <a:r>
              <a:rPr lang="es-AR" sz="2400" dirty="0" err="1"/>
              <a:t>etc</a:t>
            </a:r>
            <a:r>
              <a:rPr lang="es-AR" sz="2400" dirty="0"/>
              <a:t> (</a:t>
            </a:r>
            <a:r>
              <a:rPr lang="es-AR" sz="2400" b="1" dirty="0"/>
              <a:t>Viables</a:t>
            </a:r>
            <a:r>
              <a:rPr lang="es-AR" sz="2400" dirty="0"/>
              <a:t>)</a:t>
            </a:r>
          </a:p>
          <a:p>
            <a:pPr>
              <a:lnSpc>
                <a:spcPct val="100000"/>
              </a:lnSpc>
            </a:pPr>
            <a:endParaRPr lang="es-AR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01F5E96-2566-4D3F-9EFA-262084A90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2147" y="2341259"/>
            <a:ext cx="2620516" cy="2824508"/>
          </a:xfrm>
          <a:prstGeom prst="rect">
            <a:avLst/>
          </a:prstGeom>
        </p:spPr>
      </p:pic>
      <p:sp>
        <p:nvSpPr>
          <p:cNvPr id="12" name="Título 4">
            <a:extLst>
              <a:ext uri="{FF2B5EF4-FFF2-40B4-BE49-F238E27FC236}">
                <a16:creationId xmlns:a16="http://schemas.microsoft.com/office/drawing/2014/main" id="{970F836E-2F7F-42F1-8F47-9FD47AA65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12984"/>
            <a:ext cx="9663579" cy="640080"/>
          </a:xfrm>
        </p:spPr>
        <p:txBody>
          <a:bodyPr>
            <a:noAutofit/>
          </a:bodyPr>
          <a:lstStyle/>
          <a:p>
            <a:r>
              <a:rPr lang="es-ES" sz="3600" dirty="0"/>
              <a:t>Listas de Tareas</a:t>
            </a:r>
            <a:r>
              <a:rPr lang="es-ES" dirty="0"/>
              <a:t>:</a:t>
            </a: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19664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F528F0-F131-4E41-B560-12C0B0191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196" y="1352012"/>
            <a:ext cx="8299937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AR" sz="2400" dirty="0"/>
              <a:t>Trabajar con </a:t>
            </a:r>
            <a:r>
              <a:rPr lang="es-AR" sz="2400" b="1" dirty="0"/>
              <a:t>una única lista plantea </a:t>
            </a:r>
            <a:r>
              <a:rPr lang="es-AR" sz="2400" dirty="0"/>
              <a:t>las siguientes restricciones: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AR" sz="2400" dirty="0"/>
              <a:t>No es flexible (no permite manejar cambios de prioridad)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AR" sz="2400" dirty="0"/>
              <a:t>Está siempre incompleta (solo permite gestionar una porción pequeña de nuestra realidad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AR" sz="2400" dirty="0"/>
              <a:t>Mezcla información de distinta naturaleza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AR" sz="2400" dirty="0"/>
              <a:t>Carece de contexto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AR" sz="2400" dirty="0"/>
              <a:t>Se centra en lo urgente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AR" sz="2400" dirty="0"/>
              <a:t>Carece de perspectiva</a:t>
            </a:r>
          </a:p>
        </p:txBody>
      </p:sp>
      <p:pic>
        <p:nvPicPr>
          <p:cNvPr id="6" name="Imagen 5" descr="Imagen que contiene monitor&#10;&#10;Descripción generada automáticamente">
            <a:extLst>
              <a:ext uri="{FF2B5EF4-FFF2-40B4-BE49-F238E27FC236}">
                <a16:creationId xmlns:a16="http://schemas.microsoft.com/office/drawing/2014/main" id="{962BF75D-13F8-4982-A659-E6A95352E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1208" y="2102828"/>
            <a:ext cx="3102925" cy="3102925"/>
          </a:xfrm>
          <a:prstGeom prst="rect">
            <a:avLst/>
          </a:prstGeom>
        </p:spPr>
      </p:pic>
      <p:sp>
        <p:nvSpPr>
          <p:cNvPr id="10" name="Título 4">
            <a:extLst>
              <a:ext uri="{FF2B5EF4-FFF2-40B4-BE49-F238E27FC236}">
                <a16:creationId xmlns:a16="http://schemas.microsoft.com/office/drawing/2014/main" id="{04312798-F9FC-4534-BBA5-56E06134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12984"/>
            <a:ext cx="9663579" cy="640080"/>
          </a:xfrm>
        </p:spPr>
        <p:txBody>
          <a:bodyPr>
            <a:noAutofit/>
          </a:bodyPr>
          <a:lstStyle/>
          <a:p>
            <a:r>
              <a:rPr lang="es-ES" sz="3600" dirty="0"/>
              <a:t>Listas de Tareas</a:t>
            </a:r>
            <a:r>
              <a:rPr lang="es-ES" dirty="0"/>
              <a:t>: ¿Cuántas listas son necesarias?</a:t>
            </a: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394449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6523CC9-F237-48E7-89EA-B83D0A878B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7947" y="1850165"/>
            <a:ext cx="7978230" cy="397979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AB6D711-84DA-458C-B5FF-B802E06D67C5}"/>
              </a:ext>
            </a:extLst>
          </p:cNvPr>
          <p:cNvSpPr txBox="1"/>
          <p:nvPr/>
        </p:nvSpPr>
        <p:spPr>
          <a:xfrm>
            <a:off x="3087111" y="2414681"/>
            <a:ext cx="1135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Asunto </a:t>
            </a:r>
          </a:p>
          <a:p>
            <a:r>
              <a:rPr lang="es-AR" dirty="0"/>
              <a:t>Pendiente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8833CF2-7041-41A9-9209-7547AE0446DE}"/>
              </a:ext>
            </a:extLst>
          </p:cNvPr>
          <p:cNvSpPr txBox="1"/>
          <p:nvPr/>
        </p:nvSpPr>
        <p:spPr>
          <a:xfrm>
            <a:off x="661183" y="3840063"/>
            <a:ext cx="159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Tareas Pendientes</a:t>
            </a: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781BA000-5EF7-4D4F-972F-89A85BED6736}"/>
              </a:ext>
            </a:extLst>
          </p:cNvPr>
          <p:cNvSpPr/>
          <p:nvPr/>
        </p:nvSpPr>
        <p:spPr>
          <a:xfrm>
            <a:off x="2187099" y="3215829"/>
            <a:ext cx="725535" cy="2253186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4CB4D87D-086A-4C0C-8022-FC67AE46C911}"/>
              </a:ext>
            </a:extLst>
          </p:cNvPr>
          <p:cNvSpPr txBox="1">
            <a:spLocks/>
          </p:cNvSpPr>
          <p:nvPr/>
        </p:nvSpPr>
        <p:spPr>
          <a:xfrm>
            <a:off x="485221" y="527253"/>
            <a:ext cx="9663579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/>
              <a:t>Listas de Tareas</a:t>
            </a: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1309070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sultado de imagen para lista de tareas">
            <a:extLst>
              <a:ext uri="{FF2B5EF4-FFF2-40B4-BE49-F238E27FC236}">
                <a16:creationId xmlns:a16="http://schemas.microsoft.com/office/drawing/2014/main" id="{DB9951AA-7E43-4639-9837-94A1EA517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45" y="3203915"/>
            <a:ext cx="2070236" cy="291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n para lista de tareas">
            <a:extLst>
              <a:ext uri="{FF2B5EF4-FFF2-40B4-BE49-F238E27FC236}">
                <a16:creationId xmlns:a16="http://schemas.microsoft.com/office/drawing/2014/main" id="{9BC0D26F-16EB-412E-8838-5A4B6CD25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062" y="3203915"/>
            <a:ext cx="2070236" cy="291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n para lista de tareas">
            <a:extLst>
              <a:ext uri="{FF2B5EF4-FFF2-40B4-BE49-F238E27FC236}">
                <a16:creationId xmlns:a16="http://schemas.microsoft.com/office/drawing/2014/main" id="{D45C7851-C01A-4452-99BA-2A7A69012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764" y="3203914"/>
            <a:ext cx="2070235" cy="291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n para lista de tareas">
            <a:extLst>
              <a:ext uri="{FF2B5EF4-FFF2-40B4-BE49-F238E27FC236}">
                <a16:creationId xmlns:a16="http://schemas.microsoft.com/office/drawing/2014/main" id="{F3086B2C-CCD5-48AF-A58B-14E5AA835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466" y="3203915"/>
            <a:ext cx="2070236" cy="291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43F7CD1-685D-4F2C-9E2C-AF906A099B18}"/>
              </a:ext>
            </a:extLst>
          </p:cNvPr>
          <p:cNvSpPr txBox="1"/>
          <p:nvPr/>
        </p:nvSpPr>
        <p:spPr>
          <a:xfrm>
            <a:off x="2272831" y="2798363"/>
            <a:ext cx="741165" cy="307777"/>
          </a:xfrm>
          <a:prstGeom prst="rect">
            <a:avLst/>
          </a:prstGeom>
          <a:solidFill>
            <a:srgbClr val="F8CFB6"/>
          </a:solidFill>
        </p:spPr>
        <p:txBody>
          <a:bodyPr wrap="none" rtlCol="0">
            <a:spAutoFit/>
          </a:bodyPr>
          <a:lstStyle/>
          <a:p>
            <a:r>
              <a:rPr lang="es-AR" sz="1400" dirty="0"/>
              <a:t>TODAS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66BC2A0-7B65-41A6-8AAF-6B717E5BD2D1}"/>
              </a:ext>
            </a:extLst>
          </p:cNvPr>
          <p:cNvSpPr txBox="1"/>
          <p:nvPr/>
        </p:nvSpPr>
        <p:spPr>
          <a:xfrm>
            <a:off x="4363522" y="2798363"/>
            <a:ext cx="1284647" cy="307777"/>
          </a:xfrm>
          <a:prstGeom prst="rect">
            <a:avLst/>
          </a:prstGeom>
          <a:solidFill>
            <a:srgbClr val="F8CFB6"/>
          </a:solidFill>
        </p:spPr>
        <p:txBody>
          <a:bodyPr wrap="none" rtlCol="0">
            <a:spAutoFit/>
          </a:bodyPr>
          <a:lstStyle/>
          <a:p>
            <a:r>
              <a:rPr lang="es-AR" sz="1400" dirty="0"/>
              <a:t>PRIORIDADES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65EFEDF-0459-47A1-976E-BA659CA5D035}"/>
              </a:ext>
            </a:extLst>
          </p:cNvPr>
          <p:cNvSpPr txBox="1"/>
          <p:nvPr/>
        </p:nvSpPr>
        <p:spPr>
          <a:xfrm>
            <a:off x="6913964" y="2809514"/>
            <a:ext cx="544765" cy="307777"/>
          </a:xfrm>
          <a:prstGeom prst="rect">
            <a:avLst/>
          </a:prstGeom>
          <a:solidFill>
            <a:srgbClr val="F8CFB6"/>
          </a:solidFill>
        </p:spPr>
        <p:txBody>
          <a:bodyPr wrap="none" rtlCol="0">
            <a:spAutoFit/>
          </a:bodyPr>
          <a:lstStyle/>
          <a:p>
            <a:r>
              <a:rPr lang="es-AR" sz="1400" dirty="0"/>
              <a:t>HOY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8115FC3-35DE-477D-A8E9-62C032D4A296}"/>
              </a:ext>
            </a:extLst>
          </p:cNvPr>
          <p:cNvSpPr txBox="1"/>
          <p:nvPr/>
        </p:nvSpPr>
        <p:spPr>
          <a:xfrm>
            <a:off x="8911361" y="2809514"/>
            <a:ext cx="1273426" cy="307777"/>
          </a:xfrm>
          <a:prstGeom prst="rect">
            <a:avLst/>
          </a:prstGeom>
          <a:solidFill>
            <a:srgbClr val="F8CFB6"/>
          </a:solidFill>
        </p:spPr>
        <p:txBody>
          <a:bodyPr wrap="none" rtlCol="0">
            <a:spAutoFit/>
          </a:bodyPr>
          <a:lstStyle/>
          <a:p>
            <a:r>
              <a:rPr lang="es-AR" sz="1400" dirty="0"/>
              <a:t>TERMINADAS</a:t>
            </a:r>
          </a:p>
        </p:txBody>
      </p:sp>
      <p:sp>
        <p:nvSpPr>
          <p:cNvPr id="16" name="Flecha: curvada hacia abajo 15">
            <a:extLst>
              <a:ext uri="{FF2B5EF4-FFF2-40B4-BE49-F238E27FC236}">
                <a16:creationId xmlns:a16="http://schemas.microsoft.com/office/drawing/2014/main" id="{293B4B49-5C7E-4970-8B54-7D00A1B67FED}"/>
              </a:ext>
            </a:extLst>
          </p:cNvPr>
          <p:cNvSpPr/>
          <p:nvPr/>
        </p:nvSpPr>
        <p:spPr>
          <a:xfrm>
            <a:off x="2459968" y="1709222"/>
            <a:ext cx="5061211" cy="1035589"/>
          </a:xfrm>
          <a:prstGeom prst="curvedDownArrow">
            <a:avLst/>
          </a:prstGeom>
          <a:solidFill>
            <a:srgbClr val="F8CFB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900">
              <a:solidFill>
                <a:schemeClr val="bg1"/>
              </a:solidFill>
            </a:endParaRPr>
          </a:p>
        </p:txBody>
      </p:sp>
      <p:sp>
        <p:nvSpPr>
          <p:cNvPr id="17" name="Flecha: curvada hacia abajo 16">
            <a:extLst>
              <a:ext uri="{FF2B5EF4-FFF2-40B4-BE49-F238E27FC236}">
                <a16:creationId xmlns:a16="http://schemas.microsoft.com/office/drawing/2014/main" id="{FA906F15-CB47-4583-B62D-7B1CBA174016}"/>
              </a:ext>
            </a:extLst>
          </p:cNvPr>
          <p:cNvSpPr/>
          <p:nvPr/>
        </p:nvSpPr>
        <p:spPr>
          <a:xfrm>
            <a:off x="2044522" y="1735998"/>
            <a:ext cx="2736912" cy="1035589"/>
          </a:xfrm>
          <a:prstGeom prst="curvedDownArrow">
            <a:avLst/>
          </a:prstGeom>
          <a:solidFill>
            <a:srgbClr val="F8CFB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900">
              <a:solidFill>
                <a:schemeClr val="bg1"/>
              </a:solidFill>
            </a:endParaRPr>
          </a:p>
        </p:txBody>
      </p:sp>
      <p:sp>
        <p:nvSpPr>
          <p:cNvPr id="18" name="Flecha: curvada hacia abajo 17">
            <a:extLst>
              <a:ext uri="{FF2B5EF4-FFF2-40B4-BE49-F238E27FC236}">
                <a16:creationId xmlns:a16="http://schemas.microsoft.com/office/drawing/2014/main" id="{2425E5E4-803F-403D-890B-6C6B28B3355A}"/>
              </a:ext>
            </a:extLst>
          </p:cNvPr>
          <p:cNvSpPr/>
          <p:nvPr/>
        </p:nvSpPr>
        <p:spPr>
          <a:xfrm>
            <a:off x="4920388" y="1579149"/>
            <a:ext cx="4206567" cy="1192438"/>
          </a:xfrm>
          <a:prstGeom prst="curvedDownArrow">
            <a:avLst/>
          </a:prstGeom>
          <a:solidFill>
            <a:srgbClr val="F8CFB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900">
              <a:solidFill>
                <a:schemeClr val="bg1"/>
              </a:solidFill>
            </a:endParaRPr>
          </a:p>
        </p:txBody>
      </p:sp>
      <p:sp>
        <p:nvSpPr>
          <p:cNvPr id="19" name="Flecha: curvada hacia abajo 18">
            <a:extLst>
              <a:ext uri="{FF2B5EF4-FFF2-40B4-BE49-F238E27FC236}">
                <a16:creationId xmlns:a16="http://schemas.microsoft.com/office/drawing/2014/main" id="{CCA5F7DC-78CB-491D-8569-0158A11D89F8}"/>
              </a:ext>
            </a:extLst>
          </p:cNvPr>
          <p:cNvSpPr/>
          <p:nvPr/>
        </p:nvSpPr>
        <p:spPr>
          <a:xfrm>
            <a:off x="7510293" y="1617075"/>
            <a:ext cx="2471306" cy="1181417"/>
          </a:xfrm>
          <a:prstGeom prst="curvedDownArrow">
            <a:avLst/>
          </a:prstGeom>
          <a:solidFill>
            <a:srgbClr val="F8CFB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900">
              <a:solidFill>
                <a:schemeClr val="bg1"/>
              </a:solidFill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E201F56-3076-4896-88D1-654D10108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12984"/>
            <a:ext cx="9663579" cy="640080"/>
          </a:xfrm>
        </p:spPr>
        <p:txBody>
          <a:bodyPr>
            <a:noAutofit/>
          </a:bodyPr>
          <a:lstStyle/>
          <a:p>
            <a:r>
              <a:rPr lang="es-ES" sz="3600" dirty="0"/>
              <a:t>Listas de Tareas</a:t>
            </a:r>
            <a:r>
              <a:rPr lang="es-ES" dirty="0"/>
              <a:t>: ¿Cuántas listas son necesarias?</a:t>
            </a: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131658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E96E4-F96C-4F2B-8438-584C9E395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s-AR" sz="3600" dirty="0"/>
              <a:t>El Tablero Kanban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52B9AA-8577-4AA1-9CA6-76A80B3AE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20" y="1551562"/>
            <a:ext cx="11180816" cy="48328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1800" dirty="0"/>
              <a:t>Kanban es una palabra japonesa que significa algo así como “tarjetas visuales” (kan significa visual, y </a:t>
            </a:r>
            <a:r>
              <a:rPr lang="es-AR" sz="1800" dirty="0" err="1"/>
              <a:t>ban</a:t>
            </a:r>
            <a:r>
              <a:rPr lang="es-AR" sz="1800" dirty="0"/>
              <a:t> tarjeta). Se utiliza para controlar el avance del trabajo. Te ayuda a visualizar el flujo de trabajo para cualquier proyecto o proceso.</a:t>
            </a:r>
          </a:p>
          <a:p>
            <a:pPr marL="0" indent="0">
              <a:buNone/>
            </a:pPr>
            <a:endParaRPr lang="es-AR" sz="1800" dirty="0"/>
          </a:p>
          <a:p>
            <a:pPr marL="0" indent="0">
              <a:buNone/>
            </a:pPr>
            <a:endParaRPr lang="es-AR" sz="1800" dirty="0"/>
          </a:p>
          <a:p>
            <a:pPr marL="0" indent="0">
              <a:buNone/>
            </a:pPr>
            <a:endParaRPr lang="es-AR" sz="1800" dirty="0"/>
          </a:p>
          <a:p>
            <a:pPr marL="0" indent="0">
              <a:buNone/>
            </a:pPr>
            <a:endParaRPr lang="es-AR" sz="1800" dirty="0"/>
          </a:p>
          <a:p>
            <a:pPr marL="0" indent="0">
              <a:buNone/>
            </a:pPr>
            <a:endParaRPr lang="es-AR" sz="1800" dirty="0"/>
          </a:p>
          <a:p>
            <a:pPr marL="0" indent="0">
              <a:buNone/>
            </a:pPr>
            <a:r>
              <a:rPr lang="es-AR" sz="1800" dirty="0"/>
              <a:t> </a:t>
            </a:r>
          </a:p>
          <a:p>
            <a:pPr marL="0" indent="0">
              <a:buNone/>
            </a:pPr>
            <a:endParaRPr lang="es-AR" sz="18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C0DFF26-0DA0-4BC8-9AE9-5174C275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03084" y="3277772"/>
            <a:ext cx="6809019" cy="310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60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CA92CEE3-F7FD-40D9-83B6-64F53CBE2E9F}"/>
              </a:ext>
            </a:extLst>
          </p:cNvPr>
          <p:cNvGraphicFramePr>
            <a:graphicFrameLocks noGrp="1"/>
          </p:cNvGraphicFramePr>
          <p:nvPr/>
        </p:nvGraphicFramePr>
        <p:xfrm>
          <a:off x="969661" y="1817768"/>
          <a:ext cx="9637380" cy="434311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212460">
                  <a:extLst>
                    <a:ext uri="{9D8B030D-6E8A-4147-A177-3AD203B41FA5}">
                      <a16:colId xmlns:a16="http://schemas.microsoft.com/office/drawing/2014/main" val="3678739572"/>
                    </a:ext>
                  </a:extLst>
                </a:gridCol>
                <a:gridCol w="3212460">
                  <a:extLst>
                    <a:ext uri="{9D8B030D-6E8A-4147-A177-3AD203B41FA5}">
                      <a16:colId xmlns:a16="http://schemas.microsoft.com/office/drawing/2014/main" val="482015773"/>
                    </a:ext>
                  </a:extLst>
                </a:gridCol>
                <a:gridCol w="3212460">
                  <a:extLst>
                    <a:ext uri="{9D8B030D-6E8A-4147-A177-3AD203B41FA5}">
                      <a16:colId xmlns:a16="http://schemas.microsoft.com/office/drawing/2014/main" val="302690061"/>
                    </a:ext>
                  </a:extLst>
                </a:gridCol>
              </a:tblGrid>
              <a:tr h="422132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Pendientes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En Proceso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Terminadas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809939"/>
                  </a:ext>
                </a:extLst>
              </a:tr>
              <a:tr h="3920978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21753"/>
                  </a:ext>
                </a:extLst>
              </a:tr>
            </a:tbl>
          </a:graphicData>
        </a:graphic>
      </p:graphicFrame>
      <p:pic>
        <p:nvPicPr>
          <p:cNvPr id="12" name="Imagen 11" descr="Imagen que contiene sobre, papelería&#10;&#10;Descripción generada automáticamente">
            <a:extLst>
              <a:ext uri="{FF2B5EF4-FFF2-40B4-BE49-F238E27FC236}">
                <a16:creationId xmlns:a16="http://schemas.microsoft.com/office/drawing/2014/main" id="{67343ECF-500E-41D2-A97A-C9AB9DB49F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10989" y="2664206"/>
            <a:ext cx="724929" cy="773028"/>
          </a:xfrm>
          <a:prstGeom prst="rect">
            <a:avLst/>
          </a:prstGeom>
        </p:spPr>
      </p:pic>
      <p:pic>
        <p:nvPicPr>
          <p:cNvPr id="17" name="Imagen 16" descr="Imagen que contiene sobre, papelería&#10;&#10;Descripción generada automáticamente">
            <a:extLst>
              <a:ext uri="{FF2B5EF4-FFF2-40B4-BE49-F238E27FC236}">
                <a16:creationId xmlns:a16="http://schemas.microsoft.com/office/drawing/2014/main" id="{9416DDE8-1177-4FB5-BA1B-A4999FC555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31658" y="2664206"/>
            <a:ext cx="724929" cy="773028"/>
          </a:xfrm>
          <a:prstGeom prst="rect">
            <a:avLst/>
          </a:prstGeom>
        </p:spPr>
      </p:pic>
      <p:pic>
        <p:nvPicPr>
          <p:cNvPr id="18" name="Imagen 17" descr="Imagen que contiene sobre, papelería&#10;&#10;Descripción generada automáticamente">
            <a:extLst>
              <a:ext uri="{FF2B5EF4-FFF2-40B4-BE49-F238E27FC236}">
                <a16:creationId xmlns:a16="http://schemas.microsoft.com/office/drawing/2014/main" id="{DBBDAB3F-2E5F-4919-A30E-7B5155FAF0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31658" y="3637438"/>
            <a:ext cx="724929" cy="773028"/>
          </a:xfrm>
          <a:prstGeom prst="rect">
            <a:avLst/>
          </a:prstGeom>
        </p:spPr>
      </p:pic>
      <p:pic>
        <p:nvPicPr>
          <p:cNvPr id="19" name="Imagen 18" descr="Imagen que contiene sobre, papelería&#10;&#10;Descripción generada automáticamente">
            <a:extLst>
              <a:ext uri="{FF2B5EF4-FFF2-40B4-BE49-F238E27FC236}">
                <a16:creationId xmlns:a16="http://schemas.microsoft.com/office/drawing/2014/main" id="{AA880535-D1F8-44DD-82C7-C927A2026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10989" y="3637438"/>
            <a:ext cx="724929" cy="773028"/>
          </a:xfrm>
          <a:prstGeom prst="rect">
            <a:avLst/>
          </a:prstGeom>
        </p:spPr>
      </p:pic>
      <p:pic>
        <p:nvPicPr>
          <p:cNvPr id="20" name="Imagen 19" descr="Imagen que contiene sobre, papelería&#10;&#10;Descripción generada automáticamente">
            <a:extLst>
              <a:ext uri="{FF2B5EF4-FFF2-40B4-BE49-F238E27FC236}">
                <a16:creationId xmlns:a16="http://schemas.microsoft.com/office/drawing/2014/main" id="{AAA4F763-29AF-4669-AD1F-4DDE429F4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35413" y="2741092"/>
            <a:ext cx="724929" cy="773028"/>
          </a:xfrm>
          <a:prstGeom prst="rect">
            <a:avLst/>
          </a:prstGeom>
        </p:spPr>
      </p:pic>
      <p:pic>
        <p:nvPicPr>
          <p:cNvPr id="21" name="Imagen 20" descr="Imagen que contiene sobre, papelería&#10;&#10;Descripción generada automáticamente">
            <a:extLst>
              <a:ext uri="{FF2B5EF4-FFF2-40B4-BE49-F238E27FC236}">
                <a16:creationId xmlns:a16="http://schemas.microsoft.com/office/drawing/2014/main" id="{51483389-F624-4F7B-A9E1-3BEDDA3996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21752" y="2741092"/>
            <a:ext cx="724929" cy="773028"/>
          </a:xfrm>
          <a:prstGeom prst="rect">
            <a:avLst/>
          </a:prstGeom>
        </p:spPr>
      </p:pic>
      <p:pic>
        <p:nvPicPr>
          <p:cNvPr id="22" name="Imagen 21" descr="Imagen que contiene sobre, papelería&#10;&#10;Descripción generada automáticamente">
            <a:extLst>
              <a:ext uri="{FF2B5EF4-FFF2-40B4-BE49-F238E27FC236}">
                <a16:creationId xmlns:a16="http://schemas.microsoft.com/office/drawing/2014/main" id="{AF7A56AD-F0C4-4F26-A2EA-1B7A16DA31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08509" y="2741092"/>
            <a:ext cx="724929" cy="773028"/>
          </a:xfrm>
          <a:prstGeom prst="rect">
            <a:avLst/>
          </a:prstGeom>
        </p:spPr>
      </p:pic>
      <p:pic>
        <p:nvPicPr>
          <p:cNvPr id="23" name="Imagen 22" descr="Imagen que contiene sobre, papelería&#10;&#10;Descripción generada automáticamente">
            <a:extLst>
              <a:ext uri="{FF2B5EF4-FFF2-40B4-BE49-F238E27FC236}">
                <a16:creationId xmlns:a16="http://schemas.microsoft.com/office/drawing/2014/main" id="{26D2EF39-0D55-438C-BDF5-8451764919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35912" y="2741092"/>
            <a:ext cx="724929" cy="773028"/>
          </a:xfrm>
          <a:prstGeom prst="rect">
            <a:avLst/>
          </a:prstGeom>
        </p:spPr>
      </p:pic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119DB85E-744A-4A7C-84D0-558C73F05CD6}"/>
              </a:ext>
            </a:extLst>
          </p:cNvPr>
          <p:cNvSpPr/>
          <p:nvPr/>
        </p:nvSpPr>
        <p:spPr>
          <a:xfrm>
            <a:off x="3613462" y="4698917"/>
            <a:ext cx="4590094" cy="773028"/>
          </a:xfrm>
          <a:prstGeom prst="rightArrow">
            <a:avLst/>
          </a:prstGeom>
          <a:solidFill>
            <a:schemeClr val="accent2"/>
          </a:solidFill>
          <a:ln>
            <a:solidFill>
              <a:srgbClr val="FE5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Título 4">
            <a:extLst>
              <a:ext uri="{FF2B5EF4-FFF2-40B4-BE49-F238E27FC236}">
                <a16:creationId xmlns:a16="http://schemas.microsoft.com/office/drawing/2014/main" id="{77534EA6-A952-4441-BC69-3B1FD334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498916"/>
            <a:ext cx="9663579" cy="640080"/>
          </a:xfrm>
        </p:spPr>
        <p:txBody>
          <a:bodyPr>
            <a:noAutofit/>
          </a:bodyPr>
          <a:lstStyle/>
          <a:p>
            <a:r>
              <a:rPr lang="es-AR" sz="3600" dirty="0"/>
              <a:t>El Tablero Kanban</a:t>
            </a:r>
          </a:p>
        </p:txBody>
      </p:sp>
    </p:spTree>
    <p:extLst>
      <p:ext uri="{BB962C8B-B14F-4D97-AF65-F5344CB8AC3E}">
        <p14:creationId xmlns:p14="http://schemas.microsoft.com/office/powerpoint/2010/main" val="296571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C414AED-871A-47D5-B349-1CFE5AD96FA0}"/>
              </a:ext>
            </a:extLst>
          </p:cNvPr>
          <p:cNvGraphicFramePr>
            <a:graphicFrameLocks noGrp="1"/>
          </p:cNvGraphicFramePr>
          <p:nvPr/>
        </p:nvGraphicFramePr>
        <p:xfrm>
          <a:off x="920115" y="2048198"/>
          <a:ext cx="10351768" cy="366756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78824">
                  <a:extLst>
                    <a:ext uri="{9D8B030D-6E8A-4147-A177-3AD203B41FA5}">
                      <a16:colId xmlns:a16="http://schemas.microsoft.com/office/drawing/2014/main" val="152619332"/>
                    </a:ext>
                  </a:extLst>
                </a:gridCol>
                <a:gridCol w="1478824">
                  <a:extLst>
                    <a:ext uri="{9D8B030D-6E8A-4147-A177-3AD203B41FA5}">
                      <a16:colId xmlns:a16="http://schemas.microsoft.com/office/drawing/2014/main" val="2629504098"/>
                    </a:ext>
                  </a:extLst>
                </a:gridCol>
                <a:gridCol w="1478824">
                  <a:extLst>
                    <a:ext uri="{9D8B030D-6E8A-4147-A177-3AD203B41FA5}">
                      <a16:colId xmlns:a16="http://schemas.microsoft.com/office/drawing/2014/main" val="838593152"/>
                    </a:ext>
                  </a:extLst>
                </a:gridCol>
                <a:gridCol w="1478824">
                  <a:extLst>
                    <a:ext uri="{9D8B030D-6E8A-4147-A177-3AD203B41FA5}">
                      <a16:colId xmlns:a16="http://schemas.microsoft.com/office/drawing/2014/main" val="2688707503"/>
                    </a:ext>
                  </a:extLst>
                </a:gridCol>
                <a:gridCol w="1478824">
                  <a:extLst>
                    <a:ext uri="{9D8B030D-6E8A-4147-A177-3AD203B41FA5}">
                      <a16:colId xmlns:a16="http://schemas.microsoft.com/office/drawing/2014/main" val="3154488814"/>
                    </a:ext>
                  </a:extLst>
                </a:gridCol>
                <a:gridCol w="1478824">
                  <a:extLst>
                    <a:ext uri="{9D8B030D-6E8A-4147-A177-3AD203B41FA5}">
                      <a16:colId xmlns:a16="http://schemas.microsoft.com/office/drawing/2014/main" val="663822723"/>
                    </a:ext>
                  </a:extLst>
                </a:gridCol>
                <a:gridCol w="1478824">
                  <a:extLst>
                    <a:ext uri="{9D8B030D-6E8A-4147-A177-3AD203B41FA5}">
                      <a16:colId xmlns:a16="http://schemas.microsoft.com/office/drawing/2014/main" val="824640921"/>
                    </a:ext>
                  </a:extLst>
                </a:gridCol>
              </a:tblGrid>
              <a:tr h="471086"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Prospecto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Calificado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Contactado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Visitado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Propuesta enviada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En Negociación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Cerrado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762234"/>
                  </a:ext>
                </a:extLst>
              </a:tr>
              <a:tr h="3088449"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999963"/>
                  </a:ext>
                </a:extLst>
              </a:tr>
            </a:tbl>
          </a:graphicData>
        </a:graphic>
      </p:graphicFrame>
      <p:pic>
        <p:nvPicPr>
          <p:cNvPr id="12" name="Imagen 11" descr="Imagen que contiene sobre, papelería&#10;&#10;Descripción generada automáticamente">
            <a:extLst>
              <a:ext uri="{FF2B5EF4-FFF2-40B4-BE49-F238E27FC236}">
                <a16:creationId xmlns:a16="http://schemas.microsoft.com/office/drawing/2014/main" id="{67343ECF-500E-41D2-A97A-C9AB9DB49F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96177" y="2742799"/>
            <a:ext cx="724929" cy="773028"/>
          </a:xfrm>
          <a:prstGeom prst="rect">
            <a:avLst/>
          </a:prstGeom>
        </p:spPr>
      </p:pic>
      <p:pic>
        <p:nvPicPr>
          <p:cNvPr id="17" name="Imagen 16" descr="Imagen que contiene sobre, papelería&#10;&#10;Descripción generada automáticamente">
            <a:extLst>
              <a:ext uri="{FF2B5EF4-FFF2-40B4-BE49-F238E27FC236}">
                <a16:creationId xmlns:a16="http://schemas.microsoft.com/office/drawing/2014/main" id="{9416DDE8-1177-4FB5-BA1B-A4999FC555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90104" y="2742799"/>
            <a:ext cx="724929" cy="773028"/>
          </a:xfrm>
          <a:prstGeom prst="rect">
            <a:avLst/>
          </a:prstGeom>
        </p:spPr>
      </p:pic>
      <p:pic>
        <p:nvPicPr>
          <p:cNvPr id="18" name="Imagen 17" descr="Imagen que contiene sobre, papelería&#10;&#10;Descripción generada automáticamente">
            <a:extLst>
              <a:ext uri="{FF2B5EF4-FFF2-40B4-BE49-F238E27FC236}">
                <a16:creationId xmlns:a16="http://schemas.microsoft.com/office/drawing/2014/main" id="{DBBDAB3F-2E5F-4919-A30E-7B5155FAF0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22921" y="3694933"/>
            <a:ext cx="724929" cy="773028"/>
          </a:xfrm>
          <a:prstGeom prst="rect">
            <a:avLst/>
          </a:prstGeom>
        </p:spPr>
      </p:pic>
      <p:pic>
        <p:nvPicPr>
          <p:cNvPr id="19" name="Imagen 18" descr="Imagen que contiene sobre, papelería&#10;&#10;Descripción generada automáticamente">
            <a:extLst>
              <a:ext uri="{FF2B5EF4-FFF2-40B4-BE49-F238E27FC236}">
                <a16:creationId xmlns:a16="http://schemas.microsoft.com/office/drawing/2014/main" id="{AA880535-D1F8-44DD-82C7-C927A2026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23745" y="3667381"/>
            <a:ext cx="724929" cy="773028"/>
          </a:xfrm>
          <a:prstGeom prst="rect">
            <a:avLst/>
          </a:prstGeom>
        </p:spPr>
      </p:pic>
      <p:pic>
        <p:nvPicPr>
          <p:cNvPr id="20" name="Imagen 19" descr="Imagen que contiene sobre, papelería&#10;&#10;Descripción generada automáticamente">
            <a:extLst>
              <a:ext uri="{FF2B5EF4-FFF2-40B4-BE49-F238E27FC236}">
                <a16:creationId xmlns:a16="http://schemas.microsoft.com/office/drawing/2014/main" id="{AAA4F763-29AF-4669-AD1F-4DDE429F4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83614" y="2773336"/>
            <a:ext cx="724929" cy="773028"/>
          </a:xfrm>
          <a:prstGeom prst="rect">
            <a:avLst/>
          </a:prstGeom>
        </p:spPr>
      </p:pic>
      <p:pic>
        <p:nvPicPr>
          <p:cNvPr id="21" name="Imagen 20" descr="Imagen que contiene sobre, papelería&#10;&#10;Descripción generada automáticamente">
            <a:extLst>
              <a:ext uri="{FF2B5EF4-FFF2-40B4-BE49-F238E27FC236}">
                <a16:creationId xmlns:a16="http://schemas.microsoft.com/office/drawing/2014/main" id="{51483389-F624-4F7B-A9E1-3BEDDA3996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02713" y="2742799"/>
            <a:ext cx="724929" cy="773028"/>
          </a:xfrm>
          <a:prstGeom prst="rect">
            <a:avLst/>
          </a:prstGeom>
        </p:spPr>
      </p:pic>
      <p:pic>
        <p:nvPicPr>
          <p:cNvPr id="22" name="Imagen 21" descr="Imagen que contiene sobre, papelería&#10;&#10;Descripción generada automáticamente">
            <a:extLst>
              <a:ext uri="{FF2B5EF4-FFF2-40B4-BE49-F238E27FC236}">
                <a16:creationId xmlns:a16="http://schemas.microsoft.com/office/drawing/2014/main" id="{AF7A56AD-F0C4-4F26-A2EA-1B7A16DA31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21812" y="2742799"/>
            <a:ext cx="724929" cy="773028"/>
          </a:xfrm>
          <a:prstGeom prst="rect">
            <a:avLst/>
          </a:prstGeom>
        </p:spPr>
      </p:pic>
      <p:pic>
        <p:nvPicPr>
          <p:cNvPr id="23" name="Imagen 22" descr="Imagen que contiene sobre, papelería&#10;&#10;Descripción generada automáticamente">
            <a:extLst>
              <a:ext uri="{FF2B5EF4-FFF2-40B4-BE49-F238E27FC236}">
                <a16:creationId xmlns:a16="http://schemas.microsoft.com/office/drawing/2014/main" id="{26D2EF39-0D55-438C-BDF5-8451764919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40911" y="2742799"/>
            <a:ext cx="724929" cy="773028"/>
          </a:xfrm>
          <a:prstGeom prst="rect">
            <a:avLst/>
          </a:prstGeom>
        </p:spPr>
      </p:pic>
      <p:pic>
        <p:nvPicPr>
          <p:cNvPr id="14" name="Imagen 13" descr="Imagen que contiene sobre, papelería&#10;&#10;Descripción generada automáticamente">
            <a:extLst>
              <a:ext uri="{FF2B5EF4-FFF2-40B4-BE49-F238E27FC236}">
                <a16:creationId xmlns:a16="http://schemas.microsoft.com/office/drawing/2014/main" id="{029EB789-624A-4B29-A331-2EAEDC655E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23745" y="4647068"/>
            <a:ext cx="724929" cy="773028"/>
          </a:xfrm>
          <a:prstGeom prst="rect">
            <a:avLst/>
          </a:prstGeom>
        </p:spPr>
      </p:pic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76B7D24E-214D-42B4-8E31-0E705E3F68A4}"/>
              </a:ext>
            </a:extLst>
          </p:cNvPr>
          <p:cNvSpPr/>
          <p:nvPr/>
        </p:nvSpPr>
        <p:spPr>
          <a:xfrm>
            <a:off x="2537998" y="4647068"/>
            <a:ext cx="7387165" cy="773028"/>
          </a:xfrm>
          <a:prstGeom prst="rightArrow">
            <a:avLst/>
          </a:prstGeom>
          <a:solidFill>
            <a:schemeClr val="accent2"/>
          </a:solidFill>
          <a:ln>
            <a:solidFill>
              <a:srgbClr val="FE5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¿Qué tareas debo ejecutar para mover </a:t>
            </a:r>
            <a:r>
              <a:rPr lang="es-AR"/>
              <a:t>las oportunidades?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379CD6-A111-4E56-8920-26E83AE4748A}"/>
              </a:ext>
            </a:extLst>
          </p:cNvPr>
          <p:cNvSpPr txBox="1"/>
          <p:nvPr/>
        </p:nvSpPr>
        <p:spPr>
          <a:xfrm>
            <a:off x="4222921" y="1388652"/>
            <a:ext cx="4017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/>
              <a:t>Kanban de Ventas (Pipe)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62CE405F-E20F-4DF0-8803-FD776454B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600" dirty="0"/>
              <a:t>El Pipe de Ventas</a:t>
            </a:r>
          </a:p>
        </p:txBody>
      </p:sp>
      <p:pic>
        <p:nvPicPr>
          <p:cNvPr id="24" name="Imagen 23" descr="Imagen que contiene sobre, papelería&#10;&#10;Descripción generada automáticamente">
            <a:extLst>
              <a:ext uri="{FF2B5EF4-FFF2-40B4-BE49-F238E27FC236}">
                <a16:creationId xmlns:a16="http://schemas.microsoft.com/office/drawing/2014/main" id="{B251039E-EE93-4AB7-81BD-57679575D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48800" y="2773336"/>
            <a:ext cx="724929" cy="77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6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6">
            <a:extLst>
              <a:ext uri="{FF2B5EF4-FFF2-40B4-BE49-F238E27FC236}">
                <a16:creationId xmlns:a16="http://schemas.microsoft.com/office/drawing/2014/main" id="{B60076E6-1A46-455A-B698-04C1E66A2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448056"/>
            <a:ext cx="7708392" cy="640080"/>
          </a:xfrm>
        </p:spPr>
        <p:txBody>
          <a:bodyPr>
            <a:normAutofit/>
          </a:bodyPr>
          <a:lstStyle/>
          <a:p>
            <a:r>
              <a:rPr lang="es-AR" sz="3600" dirty="0"/>
              <a:t>Trabajo con </a:t>
            </a:r>
            <a:r>
              <a:rPr lang="es-AR" sz="3600" dirty="0" err="1"/>
              <a:t>Pomodoro</a:t>
            </a:r>
            <a:endParaRPr lang="es-AR" sz="3600" dirty="0"/>
          </a:p>
        </p:txBody>
      </p:sp>
      <p:pic>
        <p:nvPicPr>
          <p:cNvPr id="1026" name="Picture 2" descr="EIR_Blog_TecnicaPomodoro">
            <a:extLst>
              <a:ext uri="{FF2B5EF4-FFF2-40B4-BE49-F238E27FC236}">
                <a16:creationId xmlns:a16="http://schemas.microsoft.com/office/drawing/2014/main" id="{02EFA2F3-0CB1-4174-BD5F-136CD7C48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88" y="300034"/>
            <a:ext cx="1143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823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6">
            <a:extLst>
              <a:ext uri="{FF2B5EF4-FFF2-40B4-BE49-F238E27FC236}">
                <a16:creationId xmlns:a16="http://schemas.microsoft.com/office/drawing/2014/main" id="{B60076E6-1A46-455A-B698-04C1E66A2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448056"/>
            <a:ext cx="7708392" cy="640080"/>
          </a:xfrm>
        </p:spPr>
        <p:txBody>
          <a:bodyPr>
            <a:normAutofit/>
          </a:bodyPr>
          <a:lstStyle/>
          <a:p>
            <a:r>
              <a:rPr lang="es-AR" sz="3600" dirty="0"/>
              <a:t>Veamos Ejemplos de Apps</a:t>
            </a:r>
          </a:p>
        </p:txBody>
      </p:sp>
    </p:spTree>
    <p:extLst>
      <p:ext uri="{BB962C8B-B14F-4D97-AF65-F5344CB8AC3E}">
        <p14:creationId xmlns:p14="http://schemas.microsoft.com/office/powerpoint/2010/main" val="828607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8" y="261176"/>
            <a:ext cx="865548" cy="424362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834" y="256055"/>
            <a:ext cx="1116996" cy="47540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9060185" y="41595"/>
            <a:ext cx="2964735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@FINANCAME</a:t>
            </a:r>
            <a:endParaRPr lang="es-ES" sz="3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-531982" y="5492332"/>
            <a:ext cx="13336957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¡Trabajemos juntos en esta compleja situación</a:t>
            </a:r>
            <a:r>
              <a:rPr lang="es-E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 </a:t>
            </a:r>
            <a:r>
              <a:rPr lang="es-E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¡</a:t>
            </a:r>
            <a:r>
              <a:rPr lang="es-E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Estamos a disposición!     </a:t>
            </a:r>
          </a:p>
          <a:p>
            <a:pPr algn="ctr"/>
            <a:r>
              <a:rPr lang="es-ES" sz="3500" b="1" u="sng" cap="none" spc="0" dirty="0">
                <a:ln w="9525">
                  <a:solidFill>
                    <a:schemeClr val="bg1"/>
                  </a:solidFill>
                  <a:prstDash val="solid"/>
                </a:ln>
              </a:rPr>
              <a:t>financiamiento@came.org.ar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133" y="74713"/>
            <a:ext cx="561720" cy="56172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57619" y="2243856"/>
            <a:ext cx="105577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rgbClr val="8037B7"/>
                </a:solidFill>
              </a:rPr>
              <a:t>Orientado a: Entidades, MiPymes y emprendedores de la Red CAME</a:t>
            </a:r>
          </a:p>
          <a:p>
            <a:endParaRPr lang="es-AR" dirty="0"/>
          </a:p>
        </p:txBody>
      </p:sp>
      <p:sp>
        <p:nvSpPr>
          <p:cNvPr id="6" name="CuadroTexto 5"/>
          <p:cNvSpPr txBox="1"/>
          <p:nvPr/>
        </p:nvSpPr>
        <p:spPr>
          <a:xfrm>
            <a:off x="899140" y="892195"/>
            <a:ext cx="10714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/>
              <a:t>Asesoramiento técnico en Financiamiento y Asistencia</a:t>
            </a:r>
          </a:p>
          <a:p>
            <a:pPr algn="ctr"/>
            <a:r>
              <a:rPr lang="es-AR" sz="2800" b="1" dirty="0"/>
              <a:t>Trabajo conjunto con bancos y organismos públicos</a:t>
            </a:r>
            <a:endParaRPr lang="es-AR" b="1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502458" y="2114515"/>
            <a:ext cx="11216073" cy="722903"/>
          </a:xfrm>
          <a:prstGeom prst="round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23" y="91677"/>
            <a:ext cx="888163" cy="804159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78" y="136123"/>
            <a:ext cx="790532" cy="60217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240023" y="3061737"/>
            <a:ext cx="104785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rgbClr val="0070C0"/>
                </a:solidFill>
              </a:rPr>
              <a:t>Brindamos información actualizada de las medidas financieras de emergencia que se anunciaron desde el gobierno: </a:t>
            </a:r>
          </a:p>
          <a:p>
            <a:r>
              <a:rPr lang="es-AR" sz="2400" b="1" dirty="0"/>
              <a:t>Líneas de financiamiento 24% en bancos por Comunicaciones BCRA</a:t>
            </a:r>
          </a:p>
          <a:p>
            <a:r>
              <a:rPr lang="es-AR" sz="2400" b="1" dirty="0"/>
              <a:t>Programa de emergencia para la Producción y el Trabajo (ATP) – Dec. 332/20</a:t>
            </a:r>
          </a:p>
          <a:p>
            <a:r>
              <a:rPr lang="es-AR" sz="2400" b="1" dirty="0"/>
              <a:t>Financiamiento para proyectos vinculados a mitigar el Covid-19 (Min. Des. Prod)</a:t>
            </a:r>
          </a:p>
          <a:p>
            <a:r>
              <a:rPr lang="es-AR" sz="2400" b="1" dirty="0"/>
              <a:t>Asistencia técnica a emprendedores – CAME INCUBA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9552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21207" y="448056"/>
            <a:ext cx="7748734" cy="640080"/>
          </a:xfrm>
        </p:spPr>
        <p:txBody>
          <a:bodyPr rtlCol="0">
            <a:noAutofit/>
          </a:bodyPr>
          <a:lstStyle/>
          <a:p>
            <a:pPr rtl="0"/>
            <a:r>
              <a:rPr lang="es-ES" sz="3600" dirty="0"/>
              <a:t>Recomendaciones para Teletrabajar</a:t>
            </a:r>
            <a:endParaRPr lang="es-ES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37119BFA-26EA-4BA1-B7B5-C3662992B918}"/>
              </a:ext>
            </a:extLst>
          </p:cNvPr>
          <p:cNvSpPr/>
          <p:nvPr/>
        </p:nvSpPr>
        <p:spPr>
          <a:xfrm>
            <a:off x="120949" y="1299024"/>
            <a:ext cx="11350496" cy="2129976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152D75C-3BB6-44E3-9C4F-C8CD7E8C58B7}"/>
              </a:ext>
            </a:extLst>
          </p:cNvPr>
          <p:cNvSpPr/>
          <p:nvPr/>
        </p:nvSpPr>
        <p:spPr>
          <a:xfrm>
            <a:off x="252906" y="1583020"/>
            <a:ext cx="1641055" cy="1561982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60368E9C-ACBA-4EBA-8C48-34F8A243061A}"/>
              </a:ext>
            </a:extLst>
          </p:cNvPr>
          <p:cNvSpPr/>
          <p:nvPr/>
        </p:nvSpPr>
        <p:spPr>
          <a:xfrm>
            <a:off x="252905" y="3429000"/>
            <a:ext cx="1641056" cy="2603305"/>
          </a:xfrm>
          <a:custGeom>
            <a:avLst/>
            <a:gdLst>
              <a:gd name="connsiteX0" fmla="*/ 166973 w 1590218"/>
              <a:gd name="connsiteY0" fmla="*/ 0 h 2488373"/>
              <a:gd name="connsiteX1" fmla="*/ 1423245 w 1590218"/>
              <a:gd name="connsiteY1" fmla="*/ 0 h 2488373"/>
              <a:gd name="connsiteX2" fmla="*/ 1590218 w 1590218"/>
              <a:gd name="connsiteY2" fmla="*/ 166973 h 2488373"/>
              <a:gd name="connsiteX3" fmla="*/ 1590218 w 1590218"/>
              <a:gd name="connsiteY3" fmla="*/ 2488373 h 2488373"/>
              <a:gd name="connsiteX4" fmla="*/ 1590218 w 1590218"/>
              <a:gd name="connsiteY4" fmla="*/ 2488373 h 2488373"/>
              <a:gd name="connsiteX5" fmla="*/ 0 w 1590218"/>
              <a:gd name="connsiteY5" fmla="*/ 2488373 h 2488373"/>
              <a:gd name="connsiteX6" fmla="*/ 0 w 1590218"/>
              <a:gd name="connsiteY6" fmla="*/ 2488373 h 2488373"/>
              <a:gd name="connsiteX7" fmla="*/ 0 w 1590218"/>
              <a:gd name="connsiteY7" fmla="*/ 166973 h 2488373"/>
              <a:gd name="connsiteX8" fmla="*/ 166973 w 1590218"/>
              <a:gd name="connsiteY8" fmla="*/ 0 h 248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0218" h="2488373">
                <a:moveTo>
                  <a:pt x="1423245" y="2488373"/>
                </a:moveTo>
                <a:lnTo>
                  <a:pt x="166973" y="2488373"/>
                </a:lnTo>
                <a:cubicBezTo>
                  <a:pt x="74756" y="2488373"/>
                  <a:pt x="0" y="2413617"/>
                  <a:pt x="0" y="2321400"/>
                </a:cubicBezTo>
                <a:lnTo>
                  <a:pt x="0" y="0"/>
                </a:lnTo>
                <a:lnTo>
                  <a:pt x="0" y="0"/>
                </a:lnTo>
                <a:lnTo>
                  <a:pt x="1590218" y="0"/>
                </a:lnTo>
                <a:lnTo>
                  <a:pt x="1590218" y="0"/>
                </a:lnTo>
                <a:lnTo>
                  <a:pt x="1590218" y="2321400"/>
                </a:lnTo>
                <a:cubicBezTo>
                  <a:pt x="1590218" y="2413617"/>
                  <a:pt x="1515462" y="2488373"/>
                  <a:pt x="1423245" y="248837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362" tIns="92456" rIns="141361" bIns="141361" numCol="1" spcCol="1270" anchor="t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AR" sz="1600" kern="1200"/>
              <a:t>Organiza horarios y separa tiempo de trabajo de tiempo libre.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0EA1EFC-7A83-4077-8389-866CD89B0023}"/>
              </a:ext>
            </a:extLst>
          </p:cNvPr>
          <p:cNvSpPr/>
          <p:nvPr/>
        </p:nvSpPr>
        <p:spPr>
          <a:xfrm>
            <a:off x="2058067" y="1583020"/>
            <a:ext cx="1641055" cy="1561982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0" r="-2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9A9E69A3-6C9A-4FEF-8A51-C37D60843A18}"/>
              </a:ext>
            </a:extLst>
          </p:cNvPr>
          <p:cNvSpPr/>
          <p:nvPr/>
        </p:nvSpPr>
        <p:spPr>
          <a:xfrm>
            <a:off x="2058067" y="3429000"/>
            <a:ext cx="1641056" cy="2603305"/>
          </a:xfrm>
          <a:custGeom>
            <a:avLst/>
            <a:gdLst>
              <a:gd name="connsiteX0" fmla="*/ 166973 w 1590218"/>
              <a:gd name="connsiteY0" fmla="*/ 0 h 2488373"/>
              <a:gd name="connsiteX1" fmla="*/ 1423245 w 1590218"/>
              <a:gd name="connsiteY1" fmla="*/ 0 h 2488373"/>
              <a:gd name="connsiteX2" fmla="*/ 1590218 w 1590218"/>
              <a:gd name="connsiteY2" fmla="*/ 166973 h 2488373"/>
              <a:gd name="connsiteX3" fmla="*/ 1590218 w 1590218"/>
              <a:gd name="connsiteY3" fmla="*/ 2488373 h 2488373"/>
              <a:gd name="connsiteX4" fmla="*/ 1590218 w 1590218"/>
              <a:gd name="connsiteY4" fmla="*/ 2488373 h 2488373"/>
              <a:gd name="connsiteX5" fmla="*/ 0 w 1590218"/>
              <a:gd name="connsiteY5" fmla="*/ 2488373 h 2488373"/>
              <a:gd name="connsiteX6" fmla="*/ 0 w 1590218"/>
              <a:gd name="connsiteY6" fmla="*/ 2488373 h 2488373"/>
              <a:gd name="connsiteX7" fmla="*/ 0 w 1590218"/>
              <a:gd name="connsiteY7" fmla="*/ 166973 h 2488373"/>
              <a:gd name="connsiteX8" fmla="*/ 166973 w 1590218"/>
              <a:gd name="connsiteY8" fmla="*/ 0 h 248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0218" h="2488373">
                <a:moveTo>
                  <a:pt x="1423245" y="2488373"/>
                </a:moveTo>
                <a:lnTo>
                  <a:pt x="166973" y="2488373"/>
                </a:lnTo>
                <a:cubicBezTo>
                  <a:pt x="74756" y="2488373"/>
                  <a:pt x="0" y="2413617"/>
                  <a:pt x="0" y="2321400"/>
                </a:cubicBezTo>
                <a:lnTo>
                  <a:pt x="0" y="0"/>
                </a:lnTo>
                <a:lnTo>
                  <a:pt x="0" y="0"/>
                </a:lnTo>
                <a:lnTo>
                  <a:pt x="1590218" y="0"/>
                </a:lnTo>
                <a:lnTo>
                  <a:pt x="1590218" y="0"/>
                </a:lnTo>
                <a:lnTo>
                  <a:pt x="1590218" y="2321400"/>
                </a:lnTo>
                <a:cubicBezTo>
                  <a:pt x="1590218" y="2413617"/>
                  <a:pt x="1515462" y="2488373"/>
                  <a:pt x="1423245" y="248837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361" tIns="92456" rIns="141362" bIns="141361" numCol="1" spcCol="1270" anchor="t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AR" sz="1600" kern="1200" dirty="0"/>
              <a:t>Puedes crear una lista con todas las cosas que debes hacer en la jornada.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9A572AA-15A1-4CE6-95DC-7EBA369AC5CC}"/>
              </a:ext>
            </a:extLst>
          </p:cNvPr>
          <p:cNvSpPr/>
          <p:nvPr/>
        </p:nvSpPr>
        <p:spPr>
          <a:xfrm>
            <a:off x="3863229" y="1583020"/>
            <a:ext cx="1641055" cy="1561982"/>
          </a:xfrm>
          <a:prstGeom prst="roundRect">
            <a:avLst>
              <a:gd name="adj" fmla="val 10000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000" r="-3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064657E6-5868-4178-AA53-76DE9EB0BE2E}"/>
              </a:ext>
            </a:extLst>
          </p:cNvPr>
          <p:cNvSpPr/>
          <p:nvPr/>
        </p:nvSpPr>
        <p:spPr>
          <a:xfrm>
            <a:off x="3863229" y="3428999"/>
            <a:ext cx="1641055" cy="2603306"/>
          </a:xfrm>
          <a:custGeom>
            <a:avLst/>
            <a:gdLst>
              <a:gd name="connsiteX0" fmla="*/ 166973 w 1590218"/>
              <a:gd name="connsiteY0" fmla="*/ 0 h 2488373"/>
              <a:gd name="connsiteX1" fmla="*/ 1423245 w 1590218"/>
              <a:gd name="connsiteY1" fmla="*/ 0 h 2488373"/>
              <a:gd name="connsiteX2" fmla="*/ 1590218 w 1590218"/>
              <a:gd name="connsiteY2" fmla="*/ 166973 h 2488373"/>
              <a:gd name="connsiteX3" fmla="*/ 1590218 w 1590218"/>
              <a:gd name="connsiteY3" fmla="*/ 2488373 h 2488373"/>
              <a:gd name="connsiteX4" fmla="*/ 1590218 w 1590218"/>
              <a:gd name="connsiteY4" fmla="*/ 2488373 h 2488373"/>
              <a:gd name="connsiteX5" fmla="*/ 0 w 1590218"/>
              <a:gd name="connsiteY5" fmla="*/ 2488373 h 2488373"/>
              <a:gd name="connsiteX6" fmla="*/ 0 w 1590218"/>
              <a:gd name="connsiteY6" fmla="*/ 2488373 h 2488373"/>
              <a:gd name="connsiteX7" fmla="*/ 0 w 1590218"/>
              <a:gd name="connsiteY7" fmla="*/ 166973 h 2488373"/>
              <a:gd name="connsiteX8" fmla="*/ 166973 w 1590218"/>
              <a:gd name="connsiteY8" fmla="*/ 0 h 248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0218" h="2488373">
                <a:moveTo>
                  <a:pt x="1423245" y="2488373"/>
                </a:moveTo>
                <a:lnTo>
                  <a:pt x="166973" y="2488373"/>
                </a:lnTo>
                <a:cubicBezTo>
                  <a:pt x="74756" y="2488373"/>
                  <a:pt x="0" y="2413617"/>
                  <a:pt x="0" y="2321400"/>
                </a:cubicBezTo>
                <a:lnTo>
                  <a:pt x="0" y="0"/>
                </a:lnTo>
                <a:lnTo>
                  <a:pt x="0" y="0"/>
                </a:lnTo>
                <a:lnTo>
                  <a:pt x="1590218" y="0"/>
                </a:lnTo>
                <a:lnTo>
                  <a:pt x="1590218" y="0"/>
                </a:lnTo>
                <a:lnTo>
                  <a:pt x="1590218" y="2321400"/>
                </a:lnTo>
                <a:cubicBezTo>
                  <a:pt x="1590218" y="2413617"/>
                  <a:pt x="1515462" y="2488373"/>
                  <a:pt x="1423245" y="248837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361" tIns="92457" rIns="141361" bIns="141361" numCol="1" spcCol="1270" anchor="t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AR" sz="1600" kern="1200" dirty="0"/>
              <a:t>Si extrañas a tus amigos, procura conectarte con ellos en horarios predefinidos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9EF9193B-BCBF-46D7-BF1B-FC2E78A9C0FC}"/>
              </a:ext>
            </a:extLst>
          </p:cNvPr>
          <p:cNvSpPr/>
          <p:nvPr/>
        </p:nvSpPr>
        <p:spPr>
          <a:xfrm>
            <a:off x="5668389" y="1583020"/>
            <a:ext cx="1641055" cy="1561982"/>
          </a:xfrm>
          <a:prstGeom prst="roundRect">
            <a:avLst>
              <a:gd name="adj" fmla="val 10000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2C2536C1-7A76-4C37-A1F3-688BC1405478}"/>
              </a:ext>
            </a:extLst>
          </p:cNvPr>
          <p:cNvSpPr/>
          <p:nvPr/>
        </p:nvSpPr>
        <p:spPr>
          <a:xfrm>
            <a:off x="5668389" y="3429000"/>
            <a:ext cx="1641056" cy="2603305"/>
          </a:xfrm>
          <a:custGeom>
            <a:avLst/>
            <a:gdLst>
              <a:gd name="connsiteX0" fmla="*/ 166973 w 1590218"/>
              <a:gd name="connsiteY0" fmla="*/ 0 h 2488373"/>
              <a:gd name="connsiteX1" fmla="*/ 1423245 w 1590218"/>
              <a:gd name="connsiteY1" fmla="*/ 0 h 2488373"/>
              <a:gd name="connsiteX2" fmla="*/ 1590218 w 1590218"/>
              <a:gd name="connsiteY2" fmla="*/ 166973 h 2488373"/>
              <a:gd name="connsiteX3" fmla="*/ 1590218 w 1590218"/>
              <a:gd name="connsiteY3" fmla="*/ 2488373 h 2488373"/>
              <a:gd name="connsiteX4" fmla="*/ 1590218 w 1590218"/>
              <a:gd name="connsiteY4" fmla="*/ 2488373 h 2488373"/>
              <a:gd name="connsiteX5" fmla="*/ 0 w 1590218"/>
              <a:gd name="connsiteY5" fmla="*/ 2488373 h 2488373"/>
              <a:gd name="connsiteX6" fmla="*/ 0 w 1590218"/>
              <a:gd name="connsiteY6" fmla="*/ 2488373 h 2488373"/>
              <a:gd name="connsiteX7" fmla="*/ 0 w 1590218"/>
              <a:gd name="connsiteY7" fmla="*/ 166973 h 2488373"/>
              <a:gd name="connsiteX8" fmla="*/ 166973 w 1590218"/>
              <a:gd name="connsiteY8" fmla="*/ 0 h 248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0218" h="2488373">
                <a:moveTo>
                  <a:pt x="1423245" y="2488373"/>
                </a:moveTo>
                <a:lnTo>
                  <a:pt x="166973" y="2488373"/>
                </a:lnTo>
                <a:cubicBezTo>
                  <a:pt x="74756" y="2488373"/>
                  <a:pt x="0" y="2413617"/>
                  <a:pt x="0" y="2321400"/>
                </a:cubicBezTo>
                <a:lnTo>
                  <a:pt x="0" y="0"/>
                </a:lnTo>
                <a:lnTo>
                  <a:pt x="0" y="0"/>
                </a:lnTo>
                <a:lnTo>
                  <a:pt x="1590218" y="0"/>
                </a:lnTo>
                <a:lnTo>
                  <a:pt x="1590218" y="0"/>
                </a:lnTo>
                <a:lnTo>
                  <a:pt x="1590218" y="2321400"/>
                </a:lnTo>
                <a:cubicBezTo>
                  <a:pt x="1590218" y="2413617"/>
                  <a:pt x="1515462" y="2488373"/>
                  <a:pt x="1423245" y="248837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361" tIns="92456" rIns="141362" bIns="141361" numCol="1" spcCol="1270" anchor="t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AR" sz="1600" kern="1200" dirty="0"/>
              <a:t>La rutina de levantarte con tu despertador a las 8:00, bañarte, desayunar y vestirte, preparan a tu cerebro para el día.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96672545-5307-42CB-8098-4F723B923633}"/>
              </a:ext>
            </a:extLst>
          </p:cNvPr>
          <p:cNvSpPr/>
          <p:nvPr/>
        </p:nvSpPr>
        <p:spPr>
          <a:xfrm>
            <a:off x="7473550" y="1583020"/>
            <a:ext cx="1641055" cy="1561982"/>
          </a:xfrm>
          <a:prstGeom prst="roundRect">
            <a:avLst>
              <a:gd name="adj" fmla="val 10000"/>
            </a:avLst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000" b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58AD5B8C-3336-4357-B4F8-53596080B66A}"/>
              </a:ext>
            </a:extLst>
          </p:cNvPr>
          <p:cNvSpPr/>
          <p:nvPr/>
        </p:nvSpPr>
        <p:spPr>
          <a:xfrm>
            <a:off x="7473550" y="3429000"/>
            <a:ext cx="1641055" cy="2603305"/>
          </a:xfrm>
          <a:custGeom>
            <a:avLst/>
            <a:gdLst>
              <a:gd name="connsiteX0" fmla="*/ 166973 w 1590218"/>
              <a:gd name="connsiteY0" fmla="*/ 0 h 2488373"/>
              <a:gd name="connsiteX1" fmla="*/ 1423245 w 1590218"/>
              <a:gd name="connsiteY1" fmla="*/ 0 h 2488373"/>
              <a:gd name="connsiteX2" fmla="*/ 1590218 w 1590218"/>
              <a:gd name="connsiteY2" fmla="*/ 166973 h 2488373"/>
              <a:gd name="connsiteX3" fmla="*/ 1590218 w 1590218"/>
              <a:gd name="connsiteY3" fmla="*/ 2488373 h 2488373"/>
              <a:gd name="connsiteX4" fmla="*/ 1590218 w 1590218"/>
              <a:gd name="connsiteY4" fmla="*/ 2488373 h 2488373"/>
              <a:gd name="connsiteX5" fmla="*/ 0 w 1590218"/>
              <a:gd name="connsiteY5" fmla="*/ 2488373 h 2488373"/>
              <a:gd name="connsiteX6" fmla="*/ 0 w 1590218"/>
              <a:gd name="connsiteY6" fmla="*/ 2488373 h 2488373"/>
              <a:gd name="connsiteX7" fmla="*/ 0 w 1590218"/>
              <a:gd name="connsiteY7" fmla="*/ 166973 h 2488373"/>
              <a:gd name="connsiteX8" fmla="*/ 166973 w 1590218"/>
              <a:gd name="connsiteY8" fmla="*/ 0 h 248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0218" h="2488373">
                <a:moveTo>
                  <a:pt x="1423245" y="2488373"/>
                </a:moveTo>
                <a:lnTo>
                  <a:pt x="166973" y="2488373"/>
                </a:lnTo>
                <a:cubicBezTo>
                  <a:pt x="74756" y="2488373"/>
                  <a:pt x="0" y="2413617"/>
                  <a:pt x="0" y="2321400"/>
                </a:cubicBezTo>
                <a:lnTo>
                  <a:pt x="0" y="0"/>
                </a:lnTo>
                <a:lnTo>
                  <a:pt x="0" y="0"/>
                </a:lnTo>
                <a:lnTo>
                  <a:pt x="1590218" y="0"/>
                </a:lnTo>
                <a:lnTo>
                  <a:pt x="1590218" y="0"/>
                </a:lnTo>
                <a:lnTo>
                  <a:pt x="1590218" y="2321400"/>
                </a:lnTo>
                <a:cubicBezTo>
                  <a:pt x="1590218" y="2413617"/>
                  <a:pt x="1515462" y="2488373"/>
                  <a:pt x="1423245" y="248837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361" tIns="92456" rIns="141361" bIns="141361" numCol="1" spcCol="1270" anchor="t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AR" sz="1600" kern="1200" dirty="0"/>
              <a:t>Si dispones de un espacio específico para trabajar, podrás evitar distracciones.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BEB0AFE6-BF5D-41B4-930D-AAC741E3F7A0}"/>
              </a:ext>
            </a:extLst>
          </p:cNvPr>
          <p:cNvSpPr/>
          <p:nvPr/>
        </p:nvSpPr>
        <p:spPr>
          <a:xfrm>
            <a:off x="9278712" y="1583020"/>
            <a:ext cx="1641055" cy="1561982"/>
          </a:xfrm>
          <a:prstGeom prst="roundRect">
            <a:avLst>
              <a:gd name="adj" fmla="val 10000"/>
            </a:avLst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000" r="-2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47EAE1A3-7898-4737-98A9-AB7CA22B8514}"/>
              </a:ext>
            </a:extLst>
          </p:cNvPr>
          <p:cNvSpPr/>
          <p:nvPr/>
        </p:nvSpPr>
        <p:spPr>
          <a:xfrm>
            <a:off x="9278712" y="3429000"/>
            <a:ext cx="1641055" cy="2603306"/>
          </a:xfrm>
          <a:custGeom>
            <a:avLst/>
            <a:gdLst>
              <a:gd name="connsiteX0" fmla="*/ 166973 w 1590218"/>
              <a:gd name="connsiteY0" fmla="*/ 0 h 2488373"/>
              <a:gd name="connsiteX1" fmla="*/ 1423245 w 1590218"/>
              <a:gd name="connsiteY1" fmla="*/ 0 h 2488373"/>
              <a:gd name="connsiteX2" fmla="*/ 1590218 w 1590218"/>
              <a:gd name="connsiteY2" fmla="*/ 166973 h 2488373"/>
              <a:gd name="connsiteX3" fmla="*/ 1590218 w 1590218"/>
              <a:gd name="connsiteY3" fmla="*/ 2488373 h 2488373"/>
              <a:gd name="connsiteX4" fmla="*/ 1590218 w 1590218"/>
              <a:gd name="connsiteY4" fmla="*/ 2488373 h 2488373"/>
              <a:gd name="connsiteX5" fmla="*/ 0 w 1590218"/>
              <a:gd name="connsiteY5" fmla="*/ 2488373 h 2488373"/>
              <a:gd name="connsiteX6" fmla="*/ 0 w 1590218"/>
              <a:gd name="connsiteY6" fmla="*/ 2488373 h 2488373"/>
              <a:gd name="connsiteX7" fmla="*/ 0 w 1590218"/>
              <a:gd name="connsiteY7" fmla="*/ 166973 h 2488373"/>
              <a:gd name="connsiteX8" fmla="*/ 166973 w 1590218"/>
              <a:gd name="connsiteY8" fmla="*/ 0 h 248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0218" h="2488373">
                <a:moveTo>
                  <a:pt x="1423245" y="2488373"/>
                </a:moveTo>
                <a:lnTo>
                  <a:pt x="166973" y="2488373"/>
                </a:lnTo>
                <a:cubicBezTo>
                  <a:pt x="74756" y="2488373"/>
                  <a:pt x="0" y="2413617"/>
                  <a:pt x="0" y="2321400"/>
                </a:cubicBezTo>
                <a:lnTo>
                  <a:pt x="0" y="0"/>
                </a:lnTo>
                <a:lnTo>
                  <a:pt x="0" y="0"/>
                </a:lnTo>
                <a:lnTo>
                  <a:pt x="1590218" y="0"/>
                </a:lnTo>
                <a:lnTo>
                  <a:pt x="1590218" y="0"/>
                </a:lnTo>
                <a:lnTo>
                  <a:pt x="1590218" y="2321400"/>
                </a:lnTo>
                <a:cubicBezTo>
                  <a:pt x="1590218" y="2413617"/>
                  <a:pt x="1515462" y="2488373"/>
                  <a:pt x="1423245" y="248837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361" tIns="92456" rIns="141361" bIns="141362" numCol="1" spcCol="1270" anchor="t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AR" sz="1600" kern="1200" dirty="0"/>
              <a:t>Ponte metas pequeñas en el día y grandes en la semana para motivarte y mantenerte positivo.</a:t>
            </a:r>
          </a:p>
        </p:txBody>
      </p:sp>
    </p:spTree>
    <p:extLst>
      <p:ext uri="{BB962C8B-B14F-4D97-AF65-F5344CB8AC3E}">
        <p14:creationId xmlns:p14="http://schemas.microsoft.com/office/powerpoint/2010/main" val="150529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0"/>
            <a:ext cx="12168000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bg object 16"/>
          <p:cNvSpPr/>
          <p:nvPr/>
        </p:nvSpPr>
        <p:spPr>
          <a:xfrm>
            <a:off x="0" y="4760259"/>
            <a:ext cx="12192000" cy="2097741"/>
          </a:xfrm>
          <a:custGeom>
            <a:avLst/>
            <a:gdLst/>
            <a:ahLst/>
            <a:cxnLst/>
            <a:rect l="l" t="t" r="r" b="b"/>
            <a:pathLst>
              <a:path w="9144000" h="1714500">
                <a:moveTo>
                  <a:pt x="0" y="1714499"/>
                </a:moveTo>
                <a:lnTo>
                  <a:pt x="9144000" y="1714499"/>
                </a:lnTo>
                <a:lnTo>
                  <a:pt x="9144000" y="0"/>
                </a:lnTo>
                <a:lnTo>
                  <a:pt x="0" y="0"/>
                </a:lnTo>
                <a:lnTo>
                  <a:pt x="0" y="1714499"/>
                </a:lnTo>
                <a:close/>
              </a:path>
            </a:pathLst>
          </a:custGeom>
          <a:solidFill>
            <a:srgbClr val="3B78D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bg object 18"/>
          <p:cNvSpPr/>
          <p:nvPr/>
        </p:nvSpPr>
        <p:spPr>
          <a:xfrm>
            <a:off x="3003804" y="871962"/>
            <a:ext cx="6184392" cy="2798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 txBox="1"/>
          <p:nvPr/>
        </p:nvSpPr>
        <p:spPr>
          <a:xfrm>
            <a:off x="3133165" y="5377857"/>
            <a:ext cx="7907415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200"/>
              </a:spcBef>
              <a:spcAft>
                <a:spcPts val="1200"/>
              </a:spcAft>
            </a:pPr>
            <a:r>
              <a:rPr lang="es-AR" sz="2400" spc="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s-AR" sz="2400" spc="-9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AR" sz="2400" spc="85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información</a:t>
            </a:r>
            <a:r>
              <a:rPr lang="es-AR" sz="2400" spc="-95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AR" sz="2400" spc="11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sobre</a:t>
            </a:r>
            <a:r>
              <a:rPr lang="es-AR" sz="2400" spc="-85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AR" sz="2400" spc="135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cursos</a:t>
            </a:r>
            <a:r>
              <a:rPr lang="es-AR" sz="2400" spc="-9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AR" sz="2400" spc="12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s-AR" sz="2400" spc="-8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AR" sz="2400" spc="75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distancia</a:t>
            </a:r>
            <a:r>
              <a:rPr lang="es-AR" sz="2400" spc="-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AR" sz="2400" spc="85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en: </a:t>
            </a:r>
          </a:p>
          <a:p>
            <a:pPr algn="ctr">
              <a:lnSpc>
                <a:spcPts val="2130"/>
              </a:lnSpc>
              <a:spcBef>
                <a:spcPts val="1200"/>
              </a:spcBef>
              <a:spcAft>
                <a:spcPts val="1200"/>
              </a:spcAft>
            </a:pPr>
            <a:r>
              <a:rPr lang="es-AR" sz="2400" b="1" spc="85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www.came-educativa.com.ar</a:t>
            </a:r>
            <a:endParaRPr lang="es-AR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512825" y="5124853"/>
            <a:ext cx="1933956" cy="1368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401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65FE2DF-3947-4182-9F2B-9798377C9AB2}"/>
              </a:ext>
            </a:extLst>
          </p:cNvPr>
          <p:cNvSpPr/>
          <p:nvPr/>
        </p:nvSpPr>
        <p:spPr>
          <a:xfrm>
            <a:off x="601578" y="2074424"/>
            <a:ext cx="2380773" cy="15039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>
                <a:solidFill>
                  <a:schemeClr val="bg1"/>
                </a:solidFill>
              </a:rPr>
              <a:t>ASUNTO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496D6CF-C579-4277-9F68-0C307D3BD923}"/>
              </a:ext>
            </a:extLst>
          </p:cNvPr>
          <p:cNvSpPr/>
          <p:nvPr/>
        </p:nvSpPr>
        <p:spPr>
          <a:xfrm>
            <a:off x="601577" y="3847954"/>
            <a:ext cx="2380773" cy="15039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/>
              <a:t>PENDIENTE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3AD7243-0DB4-44D1-A9AE-1069B475C6F3}"/>
              </a:ext>
            </a:extLst>
          </p:cNvPr>
          <p:cNvSpPr/>
          <p:nvPr/>
        </p:nvSpPr>
        <p:spPr>
          <a:xfrm>
            <a:off x="3488788" y="2074424"/>
            <a:ext cx="8061527" cy="1503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3200" dirty="0">
                <a:solidFill>
                  <a:schemeClr val="tx1"/>
                </a:solidFill>
                <a:latin typeface="+mj-lt"/>
              </a:rPr>
              <a:t>Cosa o hecho que sucede o interesa, en el que se piensa, del que se trata o sobre el cual se realizan gestiones.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7BCAB51-C70B-4968-A4B3-841CD43044CE}"/>
              </a:ext>
            </a:extLst>
          </p:cNvPr>
          <p:cNvSpPr/>
          <p:nvPr/>
        </p:nvSpPr>
        <p:spPr>
          <a:xfrm>
            <a:off x="3488788" y="3847954"/>
            <a:ext cx="8061527" cy="1503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3200" dirty="0">
                <a:solidFill>
                  <a:schemeClr val="tx1"/>
                </a:solidFill>
                <a:latin typeface="+mj-lt"/>
              </a:rPr>
              <a:t>Que todavía está sin resolver o sin terminar.</a:t>
            </a:r>
          </a:p>
        </p:txBody>
      </p:sp>
      <p:sp>
        <p:nvSpPr>
          <p:cNvPr id="11" name="Título 5">
            <a:extLst>
              <a:ext uri="{FF2B5EF4-FFF2-40B4-BE49-F238E27FC236}">
                <a16:creationId xmlns:a16="http://schemas.microsoft.com/office/drawing/2014/main" id="{A3AE1FDF-6083-4305-BF42-26FD324B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</p:spPr>
        <p:txBody>
          <a:bodyPr>
            <a:normAutofit/>
          </a:bodyPr>
          <a:lstStyle/>
          <a:p>
            <a:r>
              <a:rPr lang="es-AR" sz="3600" dirty="0"/>
              <a:t>Asuntos y Tareas pendientes</a:t>
            </a:r>
          </a:p>
        </p:txBody>
      </p:sp>
    </p:spTree>
    <p:extLst>
      <p:ext uri="{BB962C8B-B14F-4D97-AF65-F5344CB8AC3E}">
        <p14:creationId xmlns:p14="http://schemas.microsoft.com/office/powerpoint/2010/main" val="356950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8562E1B1-5D0C-4D13-B142-554EB6F168E1}"/>
              </a:ext>
            </a:extLst>
          </p:cNvPr>
          <p:cNvSpPr/>
          <p:nvPr/>
        </p:nvSpPr>
        <p:spPr>
          <a:xfrm>
            <a:off x="1024425" y="1837005"/>
            <a:ext cx="4212514" cy="868746"/>
          </a:xfrm>
          <a:custGeom>
            <a:avLst/>
            <a:gdLst>
              <a:gd name="connsiteX0" fmla="*/ 0 w 4212514"/>
              <a:gd name="connsiteY0" fmla="*/ 210626 h 2106257"/>
              <a:gd name="connsiteX1" fmla="*/ 210626 w 4212514"/>
              <a:gd name="connsiteY1" fmla="*/ 0 h 2106257"/>
              <a:gd name="connsiteX2" fmla="*/ 4001888 w 4212514"/>
              <a:gd name="connsiteY2" fmla="*/ 0 h 2106257"/>
              <a:gd name="connsiteX3" fmla="*/ 4212514 w 4212514"/>
              <a:gd name="connsiteY3" fmla="*/ 210626 h 2106257"/>
              <a:gd name="connsiteX4" fmla="*/ 4212514 w 4212514"/>
              <a:gd name="connsiteY4" fmla="*/ 1895631 h 2106257"/>
              <a:gd name="connsiteX5" fmla="*/ 4001888 w 4212514"/>
              <a:gd name="connsiteY5" fmla="*/ 2106257 h 2106257"/>
              <a:gd name="connsiteX6" fmla="*/ 210626 w 4212514"/>
              <a:gd name="connsiteY6" fmla="*/ 2106257 h 2106257"/>
              <a:gd name="connsiteX7" fmla="*/ 0 w 4212514"/>
              <a:gd name="connsiteY7" fmla="*/ 1895631 h 2106257"/>
              <a:gd name="connsiteX8" fmla="*/ 0 w 4212514"/>
              <a:gd name="connsiteY8" fmla="*/ 210626 h 210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514" h="2106257">
                <a:moveTo>
                  <a:pt x="0" y="210626"/>
                </a:moveTo>
                <a:cubicBezTo>
                  <a:pt x="0" y="94300"/>
                  <a:pt x="94300" y="0"/>
                  <a:pt x="210626" y="0"/>
                </a:cubicBezTo>
                <a:lnTo>
                  <a:pt x="4001888" y="0"/>
                </a:lnTo>
                <a:cubicBezTo>
                  <a:pt x="4118214" y="0"/>
                  <a:pt x="4212514" y="94300"/>
                  <a:pt x="4212514" y="210626"/>
                </a:cubicBezTo>
                <a:lnTo>
                  <a:pt x="4212514" y="1895631"/>
                </a:lnTo>
                <a:cubicBezTo>
                  <a:pt x="4212514" y="2011957"/>
                  <a:pt x="4118214" y="2106257"/>
                  <a:pt x="4001888" y="2106257"/>
                </a:cubicBezTo>
                <a:lnTo>
                  <a:pt x="210626" y="2106257"/>
                </a:lnTo>
                <a:cubicBezTo>
                  <a:pt x="94300" y="2106257"/>
                  <a:pt x="0" y="2011957"/>
                  <a:pt x="0" y="1895631"/>
                </a:cubicBezTo>
                <a:lnTo>
                  <a:pt x="0" y="210626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515" tIns="144240" rIns="185515" bIns="14424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AR" sz="6000" kern="1200" dirty="0"/>
              <a:t>ASUNTO</a:t>
            </a: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7E9A44D0-0E7C-40E0-A64E-6F6315DEECDD}"/>
              </a:ext>
            </a:extLst>
          </p:cNvPr>
          <p:cNvSpPr/>
          <p:nvPr/>
        </p:nvSpPr>
        <p:spPr>
          <a:xfrm>
            <a:off x="1445676" y="2705751"/>
            <a:ext cx="421251" cy="157969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79692"/>
                </a:lnTo>
                <a:lnTo>
                  <a:pt x="421251" y="157969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28894477-3904-4314-A150-A0A03E24BCCA}"/>
              </a:ext>
            </a:extLst>
          </p:cNvPr>
          <p:cNvSpPr/>
          <p:nvPr/>
        </p:nvSpPr>
        <p:spPr>
          <a:xfrm>
            <a:off x="1866928" y="3232316"/>
            <a:ext cx="3370011" cy="2106257"/>
          </a:xfrm>
          <a:custGeom>
            <a:avLst/>
            <a:gdLst>
              <a:gd name="connsiteX0" fmla="*/ 0 w 3370011"/>
              <a:gd name="connsiteY0" fmla="*/ 210626 h 2106257"/>
              <a:gd name="connsiteX1" fmla="*/ 210626 w 3370011"/>
              <a:gd name="connsiteY1" fmla="*/ 0 h 2106257"/>
              <a:gd name="connsiteX2" fmla="*/ 3159385 w 3370011"/>
              <a:gd name="connsiteY2" fmla="*/ 0 h 2106257"/>
              <a:gd name="connsiteX3" fmla="*/ 3370011 w 3370011"/>
              <a:gd name="connsiteY3" fmla="*/ 210626 h 2106257"/>
              <a:gd name="connsiteX4" fmla="*/ 3370011 w 3370011"/>
              <a:gd name="connsiteY4" fmla="*/ 1895631 h 2106257"/>
              <a:gd name="connsiteX5" fmla="*/ 3159385 w 3370011"/>
              <a:gd name="connsiteY5" fmla="*/ 2106257 h 2106257"/>
              <a:gd name="connsiteX6" fmla="*/ 210626 w 3370011"/>
              <a:gd name="connsiteY6" fmla="*/ 2106257 h 2106257"/>
              <a:gd name="connsiteX7" fmla="*/ 0 w 3370011"/>
              <a:gd name="connsiteY7" fmla="*/ 1895631 h 2106257"/>
              <a:gd name="connsiteX8" fmla="*/ 0 w 3370011"/>
              <a:gd name="connsiteY8" fmla="*/ 210626 h 210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0011" h="2106257">
                <a:moveTo>
                  <a:pt x="0" y="210626"/>
                </a:moveTo>
                <a:cubicBezTo>
                  <a:pt x="0" y="94300"/>
                  <a:pt x="94300" y="0"/>
                  <a:pt x="210626" y="0"/>
                </a:cubicBezTo>
                <a:lnTo>
                  <a:pt x="3159385" y="0"/>
                </a:lnTo>
                <a:cubicBezTo>
                  <a:pt x="3275711" y="0"/>
                  <a:pt x="3370011" y="94300"/>
                  <a:pt x="3370011" y="210626"/>
                </a:cubicBezTo>
                <a:lnTo>
                  <a:pt x="3370011" y="1895631"/>
                </a:lnTo>
                <a:cubicBezTo>
                  <a:pt x="3370011" y="2011957"/>
                  <a:pt x="3275711" y="2106257"/>
                  <a:pt x="3159385" y="2106257"/>
                </a:cubicBezTo>
                <a:lnTo>
                  <a:pt x="210626" y="2106257"/>
                </a:lnTo>
                <a:cubicBezTo>
                  <a:pt x="94300" y="2106257"/>
                  <a:pt x="0" y="2011957"/>
                  <a:pt x="0" y="1895631"/>
                </a:cubicBezTo>
                <a:lnTo>
                  <a:pt x="0" y="21062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745" tIns="101060" rIns="120745" bIns="101060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AR" sz="2800" kern="1200" dirty="0"/>
              <a:t>TAREA</a:t>
            </a:r>
          </a:p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AR" sz="2800" kern="1200" dirty="0"/>
              <a:t>(La parte más pequeña del flujo de trabajo)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FEF3485C-ED7B-4EBD-861D-D57A0B77141D}"/>
              </a:ext>
            </a:extLst>
          </p:cNvPr>
          <p:cNvSpPr/>
          <p:nvPr/>
        </p:nvSpPr>
        <p:spPr>
          <a:xfrm>
            <a:off x="7347217" y="4081496"/>
            <a:ext cx="1648818" cy="49807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60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B613E3B-5D2A-40CE-819C-45B80DFB6D89}"/>
              </a:ext>
            </a:extLst>
          </p:cNvPr>
          <p:cNvSpPr/>
          <p:nvPr/>
        </p:nvSpPr>
        <p:spPr>
          <a:xfrm>
            <a:off x="9139642" y="3330259"/>
            <a:ext cx="273231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/>
              <a:t>Una tarea es una cosa que hacer, que quiero</a:t>
            </a:r>
            <a:r>
              <a:rPr lang="es-AR" sz="2800" dirty="0"/>
              <a:t> </a:t>
            </a:r>
            <a:r>
              <a:rPr lang="es-AR" sz="2400" dirty="0"/>
              <a:t>hacer, que debo hacer o que podría hacer.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9A1E26-CF64-4600-9F7D-C6A7624C27D4}"/>
              </a:ext>
            </a:extLst>
          </p:cNvPr>
          <p:cNvSpPr txBox="1"/>
          <p:nvPr/>
        </p:nvSpPr>
        <p:spPr>
          <a:xfrm>
            <a:off x="5887703" y="3310931"/>
            <a:ext cx="1322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CONCRETA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2BF2F85-4ADB-41BD-A59E-D521585BCF3F}"/>
              </a:ext>
            </a:extLst>
          </p:cNvPr>
          <p:cNvSpPr txBox="1"/>
          <p:nvPr/>
        </p:nvSpPr>
        <p:spPr>
          <a:xfrm>
            <a:off x="5821658" y="4100777"/>
            <a:ext cx="14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ABORDABLE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357444D-A118-427B-9A81-EBA2E80B136C}"/>
              </a:ext>
            </a:extLst>
          </p:cNvPr>
          <p:cNvSpPr txBox="1"/>
          <p:nvPr/>
        </p:nvSpPr>
        <p:spPr>
          <a:xfrm>
            <a:off x="6064416" y="4890623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VIABLE</a:t>
            </a:r>
          </a:p>
        </p:txBody>
      </p:sp>
      <p:sp>
        <p:nvSpPr>
          <p:cNvPr id="25" name="Cerrar llave 24">
            <a:extLst>
              <a:ext uri="{FF2B5EF4-FFF2-40B4-BE49-F238E27FC236}">
                <a16:creationId xmlns:a16="http://schemas.microsoft.com/office/drawing/2014/main" id="{868DCCC9-3895-41FB-AF78-E0D4C7DB5BC9}"/>
              </a:ext>
            </a:extLst>
          </p:cNvPr>
          <p:cNvSpPr/>
          <p:nvPr/>
        </p:nvSpPr>
        <p:spPr>
          <a:xfrm>
            <a:off x="5236939" y="3071750"/>
            <a:ext cx="421251" cy="251756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B9715D9-06BC-4AFD-988B-C8BBFC8CB8BD}"/>
              </a:ext>
            </a:extLst>
          </p:cNvPr>
          <p:cNvSpPr txBox="1"/>
          <p:nvPr/>
        </p:nvSpPr>
        <p:spPr>
          <a:xfrm>
            <a:off x="5293996" y="2086712"/>
            <a:ext cx="5039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Ejemplo de Asunto: imprimir tarjetas personales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C103704-A616-4C85-B68D-940086ADB087}"/>
              </a:ext>
            </a:extLst>
          </p:cNvPr>
          <p:cNvSpPr txBox="1"/>
          <p:nvPr/>
        </p:nvSpPr>
        <p:spPr>
          <a:xfrm>
            <a:off x="801859" y="5727109"/>
            <a:ext cx="7522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Ejemplo de tareas CAV: </a:t>
            </a:r>
          </a:p>
          <a:p>
            <a:r>
              <a:rPr lang="es-AR" dirty="0">
                <a:solidFill>
                  <a:srgbClr val="FF0000"/>
                </a:solidFill>
              </a:rPr>
              <a:t>Pedir presupuesto, realizar diseño, hacer el pedido, retirarlas </a:t>
            </a:r>
          </a:p>
        </p:txBody>
      </p:sp>
      <p:sp>
        <p:nvSpPr>
          <p:cNvPr id="18" name="Título 5">
            <a:extLst>
              <a:ext uri="{FF2B5EF4-FFF2-40B4-BE49-F238E27FC236}">
                <a16:creationId xmlns:a16="http://schemas.microsoft.com/office/drawing/2014/main" id="{F0DE73EA-9794-43AF-ACAB-AC9A0EB76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</p:spPr>
        <p:txBody>
          <a:bodyPr>
            <a:normAutofit/>
          </a:bodyPr>
          <a:lstStyle/>
          <a:p>
            <a:r>
              <a:rPr lang="es-AR" sz="3600" dirty="0"/>
              <a:t>Asuntos y Tareas</a:t>
            </a:r>
          </a:p>
        </p:txBody>
      </p:sp>
    </p:spTree>
    <p:extLst>
      <p:ext uri="{BB962C8B-B14F-4D97-AF65-F5344CB8AC3E}">
        <p14:creationId xmlns:p14="http://schemas.microsoft.com/office/powerpoint/2010/main" val="37367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/>
      <p:bldP spid="3" grpId="0"/>
      <p:bldP spid="14" grpId="0"/>
      <p:bldP spid="15" grpId="0"/>
      <p:bldP spid="25" grpId="0" animBg="1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64B8565D-1480-47BF-8D19-E4FBEBF4A4E7}"/>
              </a:ext>
            </a:extLst>
          </p:cNvPr>
          <p:cNvSpPr/>
          <p:nvPr/>
        </p:nvSpPr>
        <p:spPr>
          <a:xfrm>
            <a:off x="358143" y="2884516"/>
            <a:ext cx="2421143" cy="1210571"/>
          </a:xfrm>
          <a:custGeom>
            <a:avLst/>
            <a:gdLst>
              <a:gd name="connsiteX0" fmla="*/ 0 w 2421143"/>
              <a:gd name="connsiteY0" fmla="*/ 121057 h 1210571"/>
              <a:gd name="connsiteX1" fmla="*/ 121057 w 2421143"/>
              <a:gd name="connsiteY1" fmla="*/ 0 h 1210571"/>
              <a:gd name="connsiteX2" fmla="*/ 2300086 w 2421143"/>
              <a:gd name="connsiteY2" fmla="*/ 0 h 1210571"/>
              <a:gd name="connsiteX3" fmla="*/ 2421143 w 2421143"/>
              <a:gd name="connsiteY3" fmla="*/ 121057 h 1210571"/>
              <a:gd name="connsiteX4" fmla="*/ 2421143 w 2421143"/>
              <a:gd name="connsiteY4" fmla="*/ 1089514 h 1210571"/>
              <a:gd name="connsiteX5" fmla="*/ 2300086 w 2421143"/>
              <a:gd name="connsiteY5" fmla="*/ 1210571 h 1210571"/>
              <a:gd name="connsiteX6" fmla="*/ 121057 w 2421143"/>
              <a:gd name="connsiteY6" fmla="*/ 1210571 h 1210571"/>
              <a:gd name="connsiteX7" fmla="*/ 0 w 2421143"/>
              <a:gd name="connsiteY7" fmla="*/ 1089514 h 1210571"/>
              <a:gd name="connsiteX8" fmla="*/ 0 w 2421143"/>
              <a:gd name="connsiteY8" fmla="*/ 121057 h 121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1143" h="1210571">
                <a:moveTo>
                  <a:pt x="0" y="121057"/>
                </a:moveTo>
                <a:cubicBezTo>
                  <a:pt x="0" y="54199"/>
                  <a:pt x="54199" y="0"/>
                  <a:pt x="121057" y="0"/>
                </a:cubicBezTo>
                <a:lnTo>
                  <a:pt x="2300086" y="0"/>
                </a:lnTo>
                <a:cubicBezTo>
                  <a:pt x="2366944" y="0"/>
                  <a:pt x="2421143" y="54199"/>
                  <a:pt x="2421143" y="121057"/>
                </a:cubicBezTo>
                <a:lnTo>
                  <a:pt x="2421143" y="1089514"/>
                </a:lnTo>
                <a:cubicBezTo>
                  <a:pt x="2421143" y="1156372"/>
                  <a:pt x="2366944" y="1210571"/>
                  <a:pt x="2300086" y="1210571"/>
                </a:cubicBezTo>
                <a:lnTo>
                  <a:pt x="121057" y="1210571"/>
                </a:lnTo>
                <a:cubicBezTo>
                  <a:pt x="54199" y="1210571"/>
                  <a:pt x="0" y="1156372"/>
                  <a:pt x="0" y="1089514"/>
                </a:cubicBezTo>
                <a:lnTo>
                  <a:pt x="0" y="121057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856" tIns="60856" rIns="60856" bIns="6085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AR" sz="4000" kern="1200" dirty="0"/>
              <a:t>ASUNTO</a:t>
            </a: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929F0846-17F1-4BAC-B204-B9BBC3E31DF9}"/>
              </a:ext>
            </a:extLst>
          </p:cNvPr>
          <p:cNvSpPr/>
          <p:nvPr/>
        </p:nvSpPr>
        <p:spPr>
          <a:xfrm>
            <a:off x="2779287" y="3466818"/>
            <a:ext cx="968457" cy="45966"/>
          </a:xfrm>
          <a:custGeom>
            <a:avLst/>
            <a:gdLst>
              <a:gd name="connsiteX0" fmla="*/ 0 w 968457"/>
              <a:gd name="connsiteY0" fmla="*/ 22983 h 45966"/>
              <a:gd name="connsiteX1" fmla="*/ 968457 w 968457"/>
              <a:gd name="connsiteY1" fmla="*/ 22983 h 4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8457" h="45966">
                <a:moveTo>
                  <a:pt x="0" y="22983"/>
                </a:moveTo>
                <a:lnTo>
                  <a:pt x="968457" y="2298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2717" tIns="-1228" rIns="472718" bIns="-1228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AR" sz="500" kern="120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16C0633D-48A4-469F-AF2E-67C83F288917}"/>
              </a:ext>
            </a:extLst>
          </p:cNvPr>
          <p:cNvSpPr/>
          <p:nvPr/>
        </p:nvSpPr>
        <p:spPr>
          <a:xfrm>
            <a:off x="3747744" y="2884516"/>
            <a:ext cx="2421143" cy="1210571"/>
          </a:xfrm>
          <a:custGeom>
            <a:avLst/>
            <a:gdLst>
              <a:gd name="connsiteX0" fmla="*/ 0 w 2421143"/>
              <a:gd name="connsiteY0" fmla="*/ 121057 h 1210571"/>
              <a:gd name="connsiteX1" fmla="*/ 121057 w 2421143"/>
              <a:gd name="connsiteY1" fmla="*/ 0 h 1210571"/>
              <a:gd name="connsiteX2" fmla="*/ 2300086 w 2421143"/>
              <a:gd name="connsiteY2" fmla="*/ 0 h 1210571"/>
              <a:gd name="connsiteX3" fmla="*/ 2421143 w 2421143"/>
              <a:gd name="connsiteY3" fmla="*/ 121057 h 1210571"/>
              <a:gd name="connsiteX4" fmla="*/ 2421143 w 2421143"/>
              <a:gd name="connsiteY4" fmla="*/ 1089514 h 1210571"/>
              <a:gd name="connsiteX5" fmla="*/ 2300086 w 2421143"/>
              <a:gd name="connsiteY5" fmla="*/ 1210571 h 1210571"/>
              <a:gd name="connsiteX6" fmla="*/ 121057 w 2421143"/>
              <a:gd name="connsiteY6" fmla="*/ 1210571 h 1210571"/>
              <a:gd name="connsiteX7" fmla="*/ 0 w 2421143"/>
              <a:gd name="connsiteY7" fmla="*/ 1089514 h 1210571"/>
              <a:gd name="connsiteX8" fmla="*/ 0 w 2421143"/>
              <a:gd name="connsiteY8" fmla="*/ 121057 h 121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1143" h="1210571">
                <a:moveTo>
                  <a:pt x="0" y="121057"/>
                </a:moveTo>
                <a:cubicBezTo>
                  <a:pt x="0" y="54199"/>
                  <a:pt x="54199" y="0"/>
                  <a:pt x="121057" y="0"/>
                </a:cubicBezTo>
                <a:lnTo>
                  <a:pt x="2300086" y="0"/>
                </a:lnTo>
                <a:cubicBezTo>
                  <a:pt x="2366944" y="0"/>
                  <a:pt x="2421143" y="54199"/>
                  <a:pt x="2421143" y="121057"/>
                </a:cubicBezTo>
                <a:lnTo>
                  <a:pt x="2421143" y="1089514"/>
                </a:lnTo>
                <a:cubicBezTo>
                  <a:pt x="2421143" y="1156372"/>
                  <a:pt x="2366944" y="1210571"/>
                  <a:pt x="2300086" y="1210571"/>
                </a:cubicBezTo>
                <a:lnTo>
                  <a:pt x="121057" y="1210571"/>
                </a:lnTo>
                <a:cubicBezTo>
                  <a:pt x="54199" y="1210571"/>
                  <a:pt x="0" y="1156372"/>
                  <a:pt x="0" y="1089514"/>
                </a:cubicBezTo>
                <a:lnTo>
                  <a:pt x="0" y="12105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521" tIns="47521" rIns="47521" bIns="47521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AR" sz="1900" kern="1200" dirty="0"/>
              <a:t>TAREA CAV</a:t>
            </a: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AR" sz="1900" kern="1200" dirty="0"/>
              <a:t>(La parte más pequeña del flujo de trabajo)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F218716E-9D35-41A4-AD13-A410FB63E725}"/>
              </a:ext>
            </a:extLst>
          </p:cNvPr>
          <p:cNvSpPr/>
          <p:nvPr/>
        </p:nvSpPr>
        <p:spPr>
          <a:xfrm rot="19457599">
            <a:off x="6056787" y="3118779"/>
            <a:ext cx="1192659" cy="45966"/>
          </a:xfrm>
          <a:custGeom>
            <a:avLst/>
            <a:gdLst>
              <a:gd name="connsiteX0" fmla="*/ 0 w 1192659"/>
              <a:gd name="connsiteY0" fmla="*/ 22983 h 45966"/>
              <a:gd name="connsiteX1" fmla="*/ 1192659 w 1192659"/>
              <a:gd name="connsiteY1" fmla="*/ 22983 h 4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2659" h="45966">
                <a:moveTo>
                  <a:pt x="0" y="22983"/>
                </a:moveTo>
                <a:lnTo>
                  <a:pt x="1192659" y="2298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9212" tIns="-6833" rIns="579213" bIns="-683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AR" sz="500" kern="120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BF236590-816F-4EB0-8802-F232A56BF70F}"/>
              </a:ext>
            </a:extLst>
          </p:cNvPr>
          <p:cNvSpPr/>
          <p:nvPr/>
        </p:nvSpPr>
        <p:spPr>
          <a:xfrm>
            <a:off x="7137345" y="2188437"/>
            <a:ext cx="2421143" cy="1210571"/>
          </a:xfrm>
          <a:custGeom>
            <a:avLst/>
            <a:gdLst>
              <a:gd name="connsiteX0" fmla="*/ 0 w 2421143"/>
              <a:gd name="connsiteY0" fmla="*/ 121057 h 1210571"/>
              <a:gd name="connsiteX1" fmla="*/ 121057 w 2421143"/>
              <a:gd name="connsiteY1" fmla="*/ 0 h 1210571"/>
              <a:gd name="connsiteX2" fmla="*/ 2300086 w 2421143"/>
              <a:gd name="connsiteY2" fmla="*/ 0 h 1210571"/>
              <a:gd name="connsiteX3" fmla="*/ 2421143 w 2421143"/>
              <a:gd name="connsiteY3" fmla="*/ 121057 h 1210571"/>
              <a:gd name="connsiteX4" fmla="*/ 2421143 w 2421143"/>
              <a:gd name="connsiteY4" fmla="*/ 1089514 h 1210571"/>
              <a:gd name="connsiteX5" fmla="*/ 2300086 w 2421143"/>
              <a:gd name="connsiteY5" fmla="*/ 1210571 h 1210571"/>
              <a:gd name="connsiteX6" fmla="*/ 121057 w 2421143"/>
              <a:gd name="connsiteY6" fmla="*/ 1210571 h 1210571"/>
              <a:gd name="connsiteX7" fmla="*/ 0 w 2421143"/>
              <a:gd name="connsiteY7" fmla="*/ 1089514 h 1210571"/>
              <a:gd name="connsiteX8" fmla="*/ 0 w 2421143"/>
              <a:gd name="connsiteY8" fmla="*/ 121057 h 121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1143" h="1210571">
                <a:moveTo>
                  <a:pt x="0" y="121057"/>
                </a:moveTo>
                <a:cubicBezTo>
                  <a:pt x="0" y="54199"/>
                  <a:pt x="54199" y="0"/>
                  <a:pt x="121057" y="0"/>
                </a:cubicBezTo>
                <a:lnTo>
                  <a:pt x="2300086" y="0"/>
                </a:lnTo>
                <a:cubicBezTo>
                  <a:pt x="2366944" y="0"/>
                  <a:pt x="2421143" y="54199"/>
                  <a:pt x="2421143" y="121057"/>
                </a:cubicBezTo>
                <a:lnTo>
                  <a:pt x="2421143" y="1089514"/>
                </a:lnTo>
                <a:cubicBezTo>
                  <a:pt x="2421143" y="1156372"/>
                  <a:pt x="2366944" y="1210571"/>
                  <a:pt x="2300086" y="1210571"/>
                </a:cubicBezTo>
                <a:lnTo>
                  <a:pt x="121057" y="1210571"/>
                </a:lnTo>
                <a:cubicBezTo>
                  <a:pt x="54199" y="1210571"/>
                  <a:pt x="0" y="1156372"/>
                  <a:pt x="0" y="1089514"/>
                </a:cubicBezTo>
                <a:lnTo>
                  <a:pt x="0" y="121057"/>
                </a:lnTo>
                <a:close/>
              </a:path>
            </a:pathLst>
          </a:custGeom>
          <a:solidFill>
            <a:srgbClr val="F8CFB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156" tIns="48156" rIns="48156" bIns="4815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AR" sz="2000" kern="1200" dirty="0">
                <a:solidFill>
                  <a:schemeClr val="tx1"/>
                </a:solidFill>
              </a:rPr>
              <a:t>Actividades (Tareas sostenidas en el tiempo</a:t>
            </a: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FF238442-C9DD-4C1C-996E-0A41A1E25CD7}"/>
              </a:ext>
            </a:extLst>
          </p:cNvPr>
          <p:cNvSpPr/>
          <p:nvPr/>
        </p:nvSpPr>
        <p:spPr>
          <a:xfrm rot="2142401">
            <a:off x="6056787" y="3814858"/>
            <a:ext cx="1192659" cy="45966"/>
          </a:xfrm>
          <a:custGeom>
            <a:avLst/>
            <a:gdLst>
              <a:gd name="connsiteX0" fmla="*/ 0 w 1192659"/>
              <a:gd name="connsiteY0" fmla="*/ 22983 h 45966"/>
              <a:gd name="connsiteX1" fmla="*/ 1192659 w 1192659"/>
              <a:gd name="connsiteY1" fmla="*/ 22983 h 4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2659" h="45966">
                <a:moveTo>
                  <a:pt x="0" y="22983"/>
                </a:moveTo>
                <a:lnTo>
                  <a:pt x="1192659" y="2298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9212" tIns="-6834" rIns="579214" bIns="-683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AR" sz="500" kern="1200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1E03D0B3-E116-4C95-9841-5B6CA50E694B}"/>
              </a:ext>
            </a:extLst>
          </p:cNvPr>
          <p:cNvSpPr/>
          <p:nvPr/>
        </p:nvSpPr>
        <p:spPr>
          <a:xfrm>
            <a:off x="7137345" y="3580594"/>
            <a:ext cx="2421143" cy="1210571"/>
          </a:xfrm>
          <a:custGeom>
            <a:avLst/>
            <a:gdLst>
              <a:gd name="connsiteX0" fmla="*/ 0 w 2421143"/>
              <a:gd name="connsiteY0" fmla="*/ 121057 h 1210571"/>
              <a:gd name="connsiteX1" fmla="*/ 121057 w 2421143"/>
              <a:gd name="connsiteY1" fmla="*/ 0 h 1210571"/>
              <a:gd name="connsiteX2" fmla="*/ 2300086 w 2421143"/>
              <a:gd name="connsiteY2" fmla="*/ 0 h 1210571"/>
              <a:gd name="connsiteX3" fmla="*/ 2421143 w 2421143"/>
              <a:gd name="connsiteY3" fmla="*/ 121057 h 1210571"/>
              <a:gd name="connsiteX4" fmla="*/ 2421143 w 2421143"/>
              <a:gd name="connsiteY4" fmla="*/ 1089514 h 1210571"/>
              <a:gd name="connsiteX5" fmla="*/ 2300086 w 2421143"/>
              <a:gd name="connsiteY5" fmla="*/ 1210571 h 1210571"/>
              <a:gd name="connsiteX6" fmla="*/ 121057 w 2421143"/>
              <a:gd name="connsiteY6" fmla="*/ 1210571 h 1210571"/>
              <a:gd name="connsiteX7" fmla="*/ 0 w 2421143"/>
              <a:gd name="connsiteY7" fmla="*/ 1089514 h 1210571"/>
              <a:gd name="connsiteX8" fmla="*/ 0 w 2421143"/>
              <a:gd name="connsiteY8" fmla="*/ 121057 h 121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1143" h="1210571">
                <a:moveTo>
                  <a:pt x="0" y="121057"/>
                </a:moveTo>
                <a:cubicBezTo>
                  <a:pt x="0" y="54199"/>
                  <a:pt x="54199" y="0"/>
                  <a:pt x="121057" y="0"/>
                </a:cubicBezTo>
                <a:lnTo>
                  <a:pt x="2300086" y="0"/>
                </a:lnTo>
                <a:cubicBezTo>
                  <a:pt x="2366944" y="0"/>
                  <a:pt x="2421143" y="54199"/>
                  <a:pt x="2421143" y="121057"/>
                </a:cubicBezTo>
                <a:lnTo>
                  <a:pt x="2421143" y="1089514"/>
                </a:lnTo>
                <a:cubicBezTo>
                  <a:pt x="2421143" y="1156372"/>
                  <a:pt x="2366944" y="1210571"/>
                  <a:pt x="2300086" y="1210571"/>
                </a:cubicBezTo>
                <a:lnTo>
                  <a:pt x="121057" y="1210571"/>
                </a:lnTo>
                <a:cubicBezTo>
                  <a:pt x="54199" y="1210571"/>
                  <a:pt x="0" y="1156372"/>
                  <a:pt x="0" y="1089514"/>
                </a:cubicBezTo>
                <a:lnTo>
                  <a:pt x="0" y="121057"/>
                </a:lnTo>
                <a:close/>
              </a:path>
            </a:pathLst>
          </a:custGeom>
          <a:solidFill>
            <a:srgbClr val="F8CFB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156" tIns="48156" rIns="48156" bIns="4815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AR" sz="2000" kern="1200" dirty="0">
                <a:solidFill>
                  <a:schemeClr val="tx1"/>
                </a:solidFill>
              </a:rPr>
              <a:t>Producto (Tareas de cuya ejecución se obtiene un resultado</a:t>
            </a:r>
          </a:p>
        </p:txBody>
      </p:sp>
      <p:sp>
        <p:nvSpPr>
          <p:cNvPr id="21" name="Flecha: curvada hacia la izquierda 20">
            <a:extLst>
              <a:ext uri="{FF2B5EF4-FFF2-40B4-BE49-F238E27FC236}">
                <a16:creationId xmlns:a16="http://schemas.microsoft.com/office/drawing/2014/main" id="{20861D15-A2E0-4FF4-9D78-5E434973200F}"/>
              </a:ext>
            </a:extLst>
          </p:cNvPr>
          <p:cNvSpPr/>
          <p:nvPr/>
        </p:nvSpPr>
        <p:spPr>
          <a:xfrm flipV="1">
            <a:off x="9738901" y="2714219"/>
            <a:ext cx="616121" cy="1505197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3DAAFA1-5D60-4A7A-86AC-F860A1DAA73E}"/>
              </a:ext>
            </a:extLst>
          </p:cNvPr>
          <p:cNvSpPr txBox="1"/>
          <p:nvPr/>
        </p:nvSpPr>
        <p:spPr>
          <a:xfrm>
            <a:off x="10526946" y="2354302"/>
            <a:ext cx="14344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Acotar la tarea en el tiempo, sin la obligación de acabar la tarea finalizado ese tiempo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A2D08D61-261F-40A0-B2FB-82F743FB4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600" dirty="0"/>
              <a:t>Tareas Actividad y Tareas Producto</a:t>
            </a:r>
          </a:p>
        </p:txBody>
      </p:sp>
    </p:spTree>
    <p:extLst>
      <p:ext uri="{BB962C8B-B14F-4D97-AF65-F5344CB8AC3E}">
        <p14:creationId xmlns:p14="http://schemas.microsoft.com/office/powerpoint/2010/main" val="331054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F37853-388A-460D-A269-AC2DB150C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448056"/>
            <a:ext cx="8256308" cy="640080"/>
          </a:xfrm>
        </p:spPr>
        <p:txBody>
          <a:bodyPr>
            <a:normAutofit/>
          </a:bodyPr>
          <a:lstStyle/>
          <a:p>
            <a:r>
              <a:rPr lang="es-AR" sz="3600" dirty="0">
                <a:cs typeface="Calibri Light"/>
              </a:rPr>
              <a:t>Las muletas de la gestión del tiempo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2550D213-B0DE-4EEC-8BF7-48CD07D2F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188" y="1578478"/>
            <a:ext cx="6841177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AR" sz="2800" dirty="0"/>
              <a:t>Nuestra memoria de corto plazo debe asistirse con dos muletas indispensables:</a:t>
            </a:r>
          </a:p>
          <a:p>
            <a:pPr>
              <a:lnSpc>
                <a:spcPct val="100000"/>
              </a:lnSpc>
            </a:pPr>
            <a:r>
              <a:rPr lang="es-AR" sz="2800" b="1" dirty="0"/>
              <a:t>La Agenda</a:t>
            </a:r>
            <a:r>
              <a:rPr lang="es-AR" sz="2800" dirty="0"/>
              <a:t>: dónde sólo registrarás tareas que necesitan realizarse en un momento determinado.</a:t>
            </a:r>
          </a:p>
          <a:p>
            <a:pPr>
              <a:lnSpc>
                <a:spcPct val="100000"/>
              </a:lnSpc>
            </a:pPr>
            <a:r>
              <a:rPr lang="es-AR" sz="2800" b="1" dirty="0"/>
              <a:t>La Lista de Tareas</a:t>
            </a:r>
            <a:r>
              <a:rPr lang="es-AR" sz="2800" dirty="0"/>
              <a:t>: dónde vas a registrar las tareas que se pueden registrar en cualquier momento.</a:t>
            </a:r>
          </a:p>
          <a:p>
            <a:pPr marL="0" indent="0">
              <a:lnSpc>
                <a:spcPct val="100000"/>
              </a:lnSpc>
              <a:buNone/>
            </a:pPr>
            <a:endParaRPr lang="es-AR" sz="2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F935ADA-5C47-4A01-9603-C133E23AF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1208" y="1772657"/>
            <a:ext cx="3962980" cy="396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3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34F107-4EE3-4FA7-B088-D20549F3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0" y="1520618"/>
            <a:ext cx="7891976" cy="435133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AR" sz="2800" dirty="0"/>
              <a:t>La agenda nos permite tener una idea clara de cómo va a ser nuestro día.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AR" sz="2800" dirty="0"/>
              <a:t>Nos muestra el tiempo que ya tenemos bloqueado para su uso en tareas rutinarias o reuniones.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AR" sz="2800" dirty="0"/>
              <a:t>Nos evita los conflictos de programar dos tareas en un mismo momento.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AR" sz="2800" dirty="0"/>
              <a:t>Nos ayuda a identificar tiempo que no tengamos asignado a tareas específicas.</a:t>
            </a:r>
          </a:p>
        </p:txBody>
      </p:sp>
      <p:pic>
        <p:nvPicPr>
          <p:cNvPr id="5" name="Imagen 4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D14FFA5E-31CB-4D13-8F81-20BF85AA5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2197394"/>
            <a:ext cx="2698163" cy="2698163"/>
          </a:xfrm>
          <a:prstGeom prst="rect">
            <a:avLst/>
          </a:prstGeom>
        </p:spPr>
      </p:pic>
      <p:sp>
        <p:nvSpPr>
          <p:cNvPr id="9" name="Título 4">
            <a:extLst>
              <a:ext uri="{FF2B5EF4-FFF2-40B4-BE49-F238E27FC236}">
                <a16:creationId xmlns:a16="http://schemas.microsoft.com/office/drawing/2014/main" id="{CFCAB1AD-0F03-496E-9FCB-52E9A3030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12984"/>
            <a:ext cx="9663579" cy="640080"/>
          </a:xfrm>
        </p:spPr>
        <p:txBody>
          <a:bodyPr>
            <a:noAutofit/>
          </a:bodyPr>
          <a:lstStyle/>
          <a:p>
            <a:r>
              <a:rPr lang="es-AR" sz="3600" dirty="0"/>
              <a:t>La Agenda Flexible</a:t>
            </a:r>
          </a:p>
        </p:txBody>
      </p:sp>
    </p:spTree>
    <p:extLst>
      <p:ext uri="{BB962C8B-B14F-4D97-AF65-F5344CB8AC3E}">
        <p14:creationId xmlns:p14="http://schemas.microsoft.com/office/powerpoint/2010/main" val="237859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8385C3-638A-4128-AD99-34499D0E3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193" y="1707993"/>
            <a:ext cx="8271803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AR" sz="2400" dirty="0"/>
              <a:t>Debes aprender a distinguir entre:</a:t>
            </a:r>
          </a:p>
          <a:p>
            <a:pPr>
              <a:lnSpc>
                <a:spcPct val="100000"/>
              </a:lnSpc>
            </a:pPr>
            <a:r>
              <a:rPr lang="es-AR" sz="2400" b="1" dirty="0"/>
              <a:t>Tareas fijas en tiempo</a:t>
            </a:r>
            <a:r>
              <a:rPr lang="es-AR" sz="2400" dirty="0"/>
              <a:t>: sólo pueden desarrollarse en un día y una hora determinados</a:t>
            </a:r>
          </a:p>
          <a:p>
            <a:pPr>
              <a:lnSpc>
                <a:spcPct val="100000"/>
              </a:lnSpc>
            </a:pPr>
            <a:r>
              <a:rPr lang="es-AR" sz="2400" b="1" dirty="0"/>
              <a:t>Tareas flexibles en un día</a:t>
            </a:r>
            <a:r>
              <a:rPr lang="es-AR" sz="2400" dirty="0"/>
              <a:t>: sólo pueden desarrollarse en un día determinado, pero a cualquier hora</a:t>
            </a:r>
          </a:p>
          <a:p>
            <a:pPr>
              <a:lnSpc>
                <a:spcPct val="100000"/>
              </a:lnSpc>
            </a:pPr>
            <a:r>
              <a:rPr lang="es-AR" sz="2400" b="1" dirty="0"/>
              <a:t>Tareas flexibles en una semana</a:t>
            </a:r>
            <a:r>
              <a:rPr lang="es-AR" sz="2400" dirty="0"/>
              <a:t>: pueden desarrollarse cualquier día a cualquier hora de una semana determinada.</a:t>
            </a:r>
          </a:p>
          <a:p>
            <a:pPr>
              <a:lnSpc>
                <a:spcPct val="100000"/>
              </a:lnSpc>
            </a:pPr>
            <a:r>
              <a:rPr lang="es-AR" sz="2400" b="1" dirty="0"/>
              <a:t>Tiempo flotante</a:t>
            </a:r>
            <a:r>
              <a:rPr lang="es-AR" sz="2400" dirty="0"/>
              <a:t>: Espacios de tiempo en tu agenda en los cuales atacar tus listas de tareas.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375F571-9833-4FB7-ADA8-30E4D8885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2591" y="2577767"/>
            <a:ext cx="2127515" cy="2191181"/>
          </a:xfrm>
          <a:prstGeom prst="rect">
            <a:avLst/>
          </a:prstGeom>
        </p:spPr>
      </p:pic>
      <p:sp>
        <p:nvSpPr>
          <p:cNvPr id="9" name="Título 4">
            <a:extLst>
              <a:ext uri="{FF2B5EF4-FFF2-40B4-BE49-F238E27FC236}">
                <a16:creationId xmlns:a16="http://schemas.microsoft.com/office/drawing/2014/main" id="{50ACE463-7D81-4ECB-AEF2-720B24C15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12984"/>
            <a:ext cx="9663579" cy="640080"/>
          </a:xfrm>
        </p:spPr>
        <p:txBody>
          <a:bodyPr>
            <a:noAutofit/>
          </a:bodyPr>
          <a:lstStyle/>
          <a:p>
            <a:r>
              <a:rPr lang="es-AR" sz="3600" dirty="0"/>
              <a:t>La Agenda Flexible</a:t>
            </a:r>
          </a:p>
        </p:txBody>
      </p:sp>
    </p:spTree>
    <p:extLst>
      <p:ext uri="{BB962C8B-B14F-4D97-AF65-F5344CB8AC3E}">
        <p14:creationId xmlns:p14="http://schemas.microsoft.com/office/powerpoint/2010/main" val="152533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8385C3-638A-4128-AD99-34499D0E3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4374" y="1652953"/>
            <a:ext cx="7512149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AR" sz="2800" dirty="0"/>
              <a:t>Una forma de trabajar con agenda flexible es aprovechando etiquetas o sistemas de colores: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AR" sz="2800" dirty="0"/>
              <a:t>Rojo para Tareas Fijas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AR" sz="2800" dirty="0"/>
              <a:t>Amarillo para Tareas flexibles en un día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AR" sz="2800" dirty="0"/>
              <a:t>Verde para Tareas Flexible en una semana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AR" sz="2800" dirty="0"/>
              <a:t>Azul para identificar tiempo asignado a </a:t>
            </a:r>
            <a:r>
              <a:rPr lang="es-AR" sz="2800" dirty="0" err="1"/>
              <a:t>backoffice</a:t>
            </a:r>
            <a:endParaRPr lang="es-AR" sz="2800" dirty="0"/>
          </a:p>
        </p:txBody>
      </p:sp>
      <p:pic>
        <p:nvPicPr>
          <p:cNvPr id="6" name="Imagen 5" descr="Imagen que contiene instrumentos de escritura, papelería&#10;&#10;Descripción generada automáticamente">
            <a:extLst>
              <a:ext uri="{FF2B5EF4-FFF2-40B4-BE49-F238E27FC236}">
                <a16:creationId xmlns:a16="http://schemas.microsoft.com/office/drawing/2014/main" id="{68BD3B0C-214E-477A-9D2D-A4F376A98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1" y="1825625"/>
            <a:ext cx="5083356" cy="3674843"/>
          </a:xfrm>
          <a:prstGeom prst="rect">
            <a:avLst/>
          </a:prstGeom>
        </p:spPr>
      </p:pic>
      <p:sp>
        <p:nvSpPr>
          <p:cNvPr id="9" name="Título 4">
            <a:extLst>
              <a:ext uri="{FF2B5EF4-FFF2-40B4-BE49-F238E27FC236}">
                <a16:creationId xmlns:a16="http://schemas.microsoft.com/office/drawing/2014/main" id="{A1C0E3F2-5E61-4E51-B60E-583976F94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12984"/>
            <a:ext cx="9663579" cy="640080"/>
          </a:xfrm>
        </p:spPr>
        <p:txBody>
          <a:bodyPr>
            <a:noAutofit/>
          </a:bodyPr>
          <a:lstStyle/>
          <a:p>
            <a:r>
              <a:rPr lang="es-AR" sz="3600" dirty="0"/>
              <a:t>La Agenda Flexible</a:t>
            </a:r>
          </a:p>
        </p:txBody>
      </p:sp>
    </p:spTree>
    <p:extLst>
      <p:ext uri="{BB962C8B-B14F-4D97-AF65-F5344CB8AC3E}">
        <p14:creationId xmlns:p14="http://schemas.microsoft.com/office/powerpoint/2010/main" val="167685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871</Words>
  <Application>Microsoft Office PowerPoint</Application>
  <PresentationFormat>Panorámica</PresentationFormat>
  <Paragraphs>115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Segoe UI</vt:lpstr>
      <vt:lpstr>Segoe UI Light</vt:lpstr>
      <vt:lpstr>Tema de Office</vt:lpstr>
      <vt:lpstr>Presentación de PowerPoint</vt:lpstr>
      <vt:lpstr>Recomendaciones para Teletrabajar</vt:lpstr>
      <vt:lpstr>Asuntos y Tareas pendientes</vt:lpstr>
      <vt:lpstr>Asuntos y Tareas</vt:lpstr>
      <vt:lpstr>Tareas Actividad y Tareas Producto</vt:lpstr>
      <vt:lpstr>Las muletas de la gestión del tiempo</vt:lpstr>
      <vt:lpstr>La Agenda Flexible</vt:lpstr>
      <vt:lpstr>La Agenda Flexible</vt:lpstr>
      <vt:lpstr>La Agenda Flexible</vt:lpstr>
      <vt:lpstr>Listas de Tareas:</vt:lpstr>
      <vt:lpstr>Listas de Tareas: ¿Cuántas listas son necesarias?</vt:lpstr>
      <vt:lpstr>Presentación de PowerPoint</vt:lpstr>
      <vt:lpstr>Listas de Tareas: ¿Cuántas listas son necesarias?</vt:lpstr>
      <vt:lpstr>El Tablero Kanban</vt:lpstr>
      <vt:lpstr>El Tablero Kanban</vt:lpstr>
      <vt:lpstr>El Pipe de Ventas</vt:lpstr>
      <vt:lpstr>Trabajo con Pomodoro</vt:lpstr>
      <vt:lpstr>Veamos Ejemplos de Apps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</dc:creator>
  <cp:lastModifiedBy>Maximiliano Panero</cp:lastModifiedBy>
  <cp:revision>13</cp:revision>
  <dcterms:created xsi:type="dcterms:W3CDTF">2020-03-25T17:33:33Z</dcterms:created>
  <dcterms:modified xsi:type="dcterms:W3CDTF">2020-04-28T18:49:34Z</dcterms:modified>
</cp:coreProperties>
</file>